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Barlow" panose="00000500000000000000" pitchFamily="2" charset="0"/>
      <p:regular r:id="rId26"/>
      <p:bold r:id="rId27"/>
      <p:italic r:id="rId28"/>
      <p:boldItalic r:id="rId29"/>
    </p:embeddedFont>
    <p:embeddedFont>
      <p:font typeface="Barlow Condensed" panose="00000506000000000000" pitchFamily="2" charset="0"/>
      <p:regular r:id="rId30"/>
      <p:bold r:id="rId31"/>
      <p:italic r:id="rId32"/>
      <p:boldItalic r:id="rId33"/>
    </p:embeddedFont>
    <p:embeddedFont>
      <p:font typeface="Barlow Semi Condensed" panose="00000506000000000000" pitchFamily="2" charset="0"/>
      <p:regular r:id="rId34"/>
      <p:bold r:id="rId35"/>
      <p:italic r:id="rId36"/>
      <p:boldItalic r:id="rId37"/>
    </p:embeddedFont>
    <p:embeddedFont>
      <p:font typeface="Barlow Semi Condensed Light" panose="00000406000000000000" pitchFamily="2" charset="0"/>
      <p:regular r:id="rId38"/>
      <p:bold r:id="rId39"/>
      <p:italic r:id="rId40"/>
      <p:boldItalic r:id="rId41"/>
    </p:embeddedFont>
    <p:embeddedFont>
      <p:font typeface="Denk One" panose="020B0604020202020204" charset="0"/>
      <p:regular r:id="rId42"/>
    </p:embeddedFont>
    <p:embeddedFont>
      <p:font typeface="Fira Sans Extra Condensed" panose="020B0503050000020004" pitchFamily="34" charset="0"/>
      <p:regular r:id="rId43"/>
      <p:bold r:id="rId44"/>
      <p:italic r:id="rId45"/>
      <p:boldItalic r:id="rId46"/>
    </p:embeddedFont>
    <p:embeddedFont>
      <p:font typeface="Georgia" panose="02040502050405020303" pitchFamily="18" charset="0"/>
      <p:regular r:id="rId47"/>
      <p:bold r:id="rId48"/>
      <p:italic r:id="rId49"/>
      <p:boldItalic r:id="rId50"/>
    </p:embeddedFont>
    <p:embeddedFont>
      <p:font typeface="Oxygen Light" panose="02000303000000000000" pitchFamily="2"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CIrwBJebVzIssKPdJRcgrWDCr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986" autoAdjust="0"/>
  </p:normalViewPr>
  <p:slideViewPr>
    <p:cSldViewPr snapToGrid="0">
      <p:cViewPr varScale="1">
        <p:scale>
          <a:sx n="46" d="100"/>
          <a:sy n="46" d="100"/>
        </p:scale>
        <p:origin x="18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r>
              <a:rPr lang="he-IL" dirty="0"/>
              <a:t>שרון</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d240b2f6cc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2d240b2f6cc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נדב</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240b2f6cc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2d240b2f6cc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נדב</a:t>
            </a:r>
            <a:endParaRPr lang="he-IL"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נדב</a:t>
            </a:r>
            <a:endParaRPr lang="he-IL"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dirty="0"/>
              <a:t>נדב</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שרון</a:t>
            </a:r>
            <a:endParaRPr lang="he-IL"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dirty="0"/>
              <a:t>שרון</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240b2f6c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2d240b2f6cc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שרון</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נדב</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d240b2f6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2d240b2f6cc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נדב</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נדב</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dirty="0"/>
              <a:t>שרון</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d240b2f6c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d240b2f6cc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s"/>
              <a:t>שרון</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שרון</a:t>
            </a:r>
            <a:endParaRPr lang="he-IL"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שרון</a:t>
            </a:r>
            <a:endParaRPr lang="he-IL"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שרון</a:t>
            </a:r>
            <a:endParaRPr lang="he-IL"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שרון</a:t>
            </a:r>
            <a:endParaRPr lang="he-IL"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d9f65c29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d9f65c29d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נדב</a:t>
            </a:r>
            <a:endParaRPr lang="he-IL"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he-IL"/>
              <a:t>נדב</a:t>
            </a:r>
            <a:endParaRPr lang="he-IL"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A5DDDA">
            <a:alpha val="71764"/>
          </a:srgbClr>
        </a:solidFill>
        <a:effectLst/>
      </p:bgPr>
    </p:bg>
    <p:spTree>
      <p:nvGrpSpPr>
        <p:cNvPr id="1" name="Shape 8"/>
        <p:cNvGrpSpPr/>
        <p:nvPr/>
      </p:nvGrpSpPr>
      <p:grpSpPr>
        <a:xfrm>
          <a:off x="0" y="0"/>
          <a:ext cx="0" cy="0"/>
          <a:chOff x="0" y="0"/>
          <a:chExt cx="0" cy="0"/>
        </a:xfrm>
      </p:grpSpPr>
      <p:sp>
        <p:nvSpPr>
          <p:cNvPr id="9" name="Google Shape;9;p19"/>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9"/>
          <p:cNvSpPr txBox="1">
            <a:spLocks noGrp="1"/>
          </p:cNvSpPr>
          <p:nvPr>
            <p:ph type="ctrTitle"/>
          </p:nvPr>
        </p:nvSpPr>
        <p:spPr>
          <a:xfrm>
            <a:off x="633126" y="1571150"/>
            <a:ext cx="4955100" cy="17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5500"/>
              <a:buNone/>
              <a:defRPr sz="5500">
                <a:solidFill>
                  <a:srgbClr val="FF7C3E"/>
                </a:solidFill>
              </a:defRPr>
            </a:lvl1pPr>
            <a:lvl2pPr lvl="1"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algn="l">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11" name="Google Shape;11;p19"/>
          <p:cNvSpPr/>
          <p:nvPr/>
        </p:nvSpPr>
        <p:spPr>
          <a:xfrm>
            <a:off x="100" y="44234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9"/>
          <p:cNvSpPr txBox="1">
            <a:spLocks noGrp="1"/>
          </p:cNvSpPr>
          <p:nvPr>
            <p:ph type="subTitle" idx="1"/>
          </p:nvPr>
        </p:nvSpPr>
        <p:spPr>
          <a:xfrm>
            <a:off x="633122" y="3249529"/>
            <a:ext cx="4352100" cy="71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l">
              <a:lnSpc>
                <a:spcPct val="100000"/>
              </a:lnSpc>
              <a:spcBef>
                <a:spcPts val="0"/>
              </a:spcBef>
              <a:spcAft>
                <a:spcPts val="0"/>
              </a:spcAft>
              <a:buClr>
                <a:srgbClr val="F4783C"/>
              </a:buClr>
              <a:buSzPts val="2800"/>
              <a:buNone/>
              <a:defRPr sz="2800">
                <a:solidFill>
                  <a:srgbClr val="F4783C"/>
                </a:solidFill>
              </a:defRPr>
            </a:lvl2pPr>
            <a:lvl3pPr lvl="2" algn="l">
              <a:lnSpc>
                <a:spcPct val="100000"/>
              </a:lnSpc>
              <a:spcBef>
                <a:spcPts val="0"/>
              </a:spcBef>
              <a:spcAft>
                <a:spcPts val="0"/>
              </a:spcAft>
              <a:buClr>
                <a:srgbClr val="F4783C"/>
              </a:buClr>
              <a:buSzPts val="2800"/>
              <a:buNone/>
              <a:defRPr sz="2800">
                <a:solidFill>
                  <a:srgbClr val="F4783C"/>
                </a:solidFill>
              </a:defRPr>
            </a:lvl3pPr>
            <a:lvl4pPr lvl="3" algn="l">
              <a:lnSpc>
                <a:spcPct val="100000"/>
              </a:lnSpc>
              <a:spcBef>
                <a:spcPts val="0"/>
              </a:spcBef>
              <a:spcAft>
                <a:spcPts val="0"/>
              </a:spcAft>
              <a:buClr>
                <a:srgbClr val="F4783C"/>
              </a:buClr>
              <a:buSzPts val="2800"/>
              <a:buNone/>
              <a:defRPr sz="2800">
                <a:solidFill>
                  <a:srgbClr val="F4783C"/>
                </a:solidFill>
              </a:defRPr>
            </a:lvl4pPr>
            <a:lvl5pPr lvl="4" algn="l">
              <a:lnSpc>
                <a:spcPct val="100000"/>
              </a:lnSpc>
              <a:spcBef>
                <a:spcPts val="0"/>
              </a:spcBef>
              <a:spcAft>
                <a:spcPts val="0"/>
              </a:spcAft>
              <a:buClr>
                <a:srgbClr val="F4783C"/>
              </a:buClr>
              <a:buSzPts val="2800"/>
              <a:buNone/>
              <a:defRPr sz="2800">
                <a:solidFill>
                  <a:srgbClr val="F4783C"/>
                </a:solidFill>
              </a:defRPr>
            </a:lvl5pPr>
            <a:lvl6pPr lvl="5" algn="l">
              <a:lnSpc>
                <a:spcPct val="100000"/>
              </a:lnSpc>
              <a:spcBef>
                <a:spcPts val="0"/>
              </a:spcBef>
              <a:spcAft>
                <a:spcPts val="0"/>
              </a:spcAft>
              <a:buClr>
                <a:srgbClr val="F4783C"/>
              </a:buClr>
              <a:buSzPts val="2800"/>
              <a:buNone/>
              <a:defRPr sz="2800">
                <a:solidFill>
                  <a:srgbClr val="F4783C"/>
                </a:solidFill>
              </a:defRPr>
            </a:lvl6pPr>
            <a:lvl7pPr lvl="6" algn="l">
              <a:lnSpc>
                <a:spcPct val="100000"/>
              </a:lnSpc>
              <a:spcBef>
                <a:spcPts val="0"/>
              </a:spcBef>
              <a:spcAft>
                <a:spcPts val="0"/>
              </a:spcAft>
              <a:buClr>
                <a:srgbClr val="F4783C"/>
              </a:buClr>
              <a:buSzPts val="2800"/>
              <a:buNone/>
              <a:defRPr sz="2800">
                <a:solidFill>
                  <a:srgbClr val="F4783C"/>
                </a:solidFill>
              </a:defRPr>
            </a:lvl7pPr>
            <a:lvl8pPr lvl="7" algn="l">
              <a:lnSpc>
                <a:spcPct val="100000"/>
              </a:lnSpc>
              <a:spcBef>
                <a:spcPts val="0"/>
              </a:spcBef>
              <a:spcAft>
                <a:spcPts val="0"/>
              </a:spcAft>
              <a:buClr>
                <a:srgbClr val="F4783C"/>
              </a:buClr>
              <a:buSzPts val="2800"/>
              <a:buNone/>
              <a:defRPr sz="2800">
                <a:solidFill>
                  <a:srgbClr val="F4783C"/>
                </a:solidFill>
              </a:defRPr>
            </a:lvl8pPr>
            <a:lvl9pPr lvl="8" algn="l">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17_2_1_1_1">
    <p:bg>
      <p:bgPr>
        <a:solidFill>
          <a:srgbClr val="A5DDDA">
            <a:alpha val="71764"/>
          </a:srgbClr>
        </a:solidFill>
        <a:effectLst/>
      </p:bgPr>
    </p:bg>
    <p:spTree>
      <p:nvGrpSpPr>
        <p:cNvPr id="1" name="Shape 81"/>
        <p:cNvGrpSpPr/>
        <p:nvPr/>
      </p:nvGrpSpPr>
      <p:grpSpPr>
        <a:xfrm>
          <a:off x="0" y="0"/>
          <a:ext cx="0" cy="0"/>
          <a:chOff x="0" y="0"/>
          <a:chExt cx="0" cy="0"/>
        </a:xfrm>
      </p:grpSpPr>
      <p:sp>
        <p:nvSpPr>
          <p:cNvPr id="82" name="Google Shape;82;p30"/>
          <p:cNvSpPr/>
          <p:nvPr/>
        </p:nvSpPr>
        <p:spPr>
          <a:xfrm flipH="1">
            <a:off x="388200" y="1267950"/>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0"/>
          <p:cNvSpPr/>
          <p:nvPr/>
        </p:nvSpPr>
        <p:spPr>
          <a:xfrm flipH="1">
            <a:off x="4786900" y="3166975"/>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0"/>
          <p:cNvSpPr/>
          <p:nvPr/>
        </p:nvSpPr>
        <p:spPr>
          <a:xfrm flipH="1">
            <a:off x="388199" y="3166975"/>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0"/>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0"/>
          <p:cNvSpPr/>
          <p:nvPr/>
        </p:nvSpPr>
        <p:spPr>
          <a:xfrm flipH="1">
            <a:off x="4786900" y="1285063"/>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0"/>
          <p:cNvSpPr txBox="1">
            <a:spLocks noGrp="1"/>
          </p:cNvSpPr>
          <p:nvPr>
            <p:ph type="subTitle" idx="1"/>
          </p:nvPr>
        </p:nvSpPr>
        <p:spPr>
          <a:xfrm flipH="1">
            <a:off x="838506" y="2060688"/>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8" name="Google Shape;88;p30"/>
          <p:cNvSpPr txBox="1">
            <a:spLocks noGrp="1"/>
          </p:cNvSpPr>
          <p:nvPr>
            <p:ph type="subTitle" idx="2"/>
          </p:nvPr>
        </p:nvSpPr>
        <p:spPr>
          <a:xfrm flipH="1">
            <a:off x="838506" y="1630288"/>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9" name="Google Shape;89;p30"/>
          <p:cNvSpPr txBox="1">
            <a:spLocks noGrp="1"/>
          </p:cNvSpPr>
          <p:nvPr>
            <p:ph type="subTitle" idx="3"/>
          </p:nvPr>
        </p:nvSpPr>
        <p:spPr>
          <a:xfrm flipH="1">
            <a:off x="5195056" y="2060688"/>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 name="Google Shape;90;p30"/>
          <p:cNvSpPr txBox="1">
            <a:spLocks noGrp="1"/>
          </p:cNvSpPr>
          <p:nvPr>
            <p:ph type="subTitle" idx="4"/>
          </p:nvPr>
        </p:nvSpPr>
        <p:spPr>
          <a:xfrm flipH="1">
            <a:off x="5195056" y="1630288"/>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91" name="Google Shape;91;p30"/>
          <p:cNvSpPr txBox="1">
            <a:spLocks noGrp="1"/>
          </p:cNvSpPr>
          <p:nvPr>
            <p:ph type="subTitle" idx="5"/>
          </p:nvPr>
        </p:nvSpPr>
        <p:spPr>
          <a:xfrm flipH="1">
            <a:off x="838506" y="3959713"/>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 name="Google Shape;92;p30"/>
          <p:cNvSpPr txBox="1">
            <a:spLocks noGrp="1"/>
          </p:cNvSpPr>
          <p:nvPr>
            <p:ph type="subTitle" idx="6"/>
          </p:nvPr>
        </p:nvSpPr>
        <p:spPr>
          <a:xfrm flipH="1">
            <a:off x="838506" y="3529313"/>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93" name="Google Shape;93;p30"/>
          <p:cNvSpPr txBox="1">
            <a:spLocks noGrp="1"/>
          </p:cNvSpPr>
          <p:nvPr>
            <p:ph type="subTitle" idx="7"/>
          </p:nvPr>
        </p:nvSpPr>
        <p:spPr>
          <a:xfrm flipH="1">
            <a:off x="5195056" y="3959713"/>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4" name="Google Shape;94;p30"/>
          <p:cNvSpPr txBox="1">
            <a:spLocks noGrp="1"/>
          </p:cNvSpPr>
          <p:nvPr>
            <p:ph type="subTitle" idx="8"/>
          </p:nvPr>
        </p:nvSpPr>
        <p:spPr>
          <a:xfrm flipH="1">
            <a:off x="5195056" y="3529313"/>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95" name="Google Shape;95;p30"/>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17_2_1_1_1_1">
    <p:bg>
      <p:bgPr>
        <a:solidFill>
          <a:srgbClr val="A5DDDA">
            <a:alpha val="71764"/>
          </a:srgbClr>
        </a:solidFill>
        <a:effectLst/>
      </p:bgPr>
    </p:bg>
    <p:spTree>
      <p:nvGrpSpPr>
        <p:cNvPr id="1" name="Shape 96"/>
        <p:cNvGrpSpPr/>
        <p:nvPr/>
      </p:nvGrpSpPr>
      <p:grpSpPr>
        <a:xfrm>
          <a:off x="0" y="0"/>
          <a:ext cx="0" cy="0"/>
          <a:chOff x="0" y="0"/>
          <a:chExt cx="0" cy="0"/>
        </a:xfrm>
      </p:grpSpPr>
      <p:sp>
        <p:nvSpPr>
          <p:cNvPr id="97" name="Google Shape;97;p31"/>
          <p:cNvSpPr/>
          <p:nvPr/>
        </p:nvSpPr>
        <p:spPr>
          <a:xfrm flipH="1">
            <a:off x="7020050"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1"/>
          <p:cNvSpPr/>
          <p:nvPr/>
        </p:nvSpPr>
        <p:spPr>
          <a:xfrm flipH="1">
            <a:off x="1146900" y="1498575"/>
            <a:ext cx="960000" cy="774900"/>
          </a:xfrm>
          <a:prstGeom prst="rect">
            <a:avLst/>
          </a:pr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1"/>
          <p:cNvSpPr/>
          <p:nvPr/>
        </p:nvSpPr>
        <p:spPr>
          <a:xfrm flipH="1">
            <a:off x="4082377"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1"/>
          <p:cNvSpPr/>
          <p:nvPr/>
        </p:nvSpPr>
        <p:spPr>
          <a:xfrm flipH="1">
            <a:off x="6261050"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1"/>
          <p:cNvSpPr/>
          <p:nvPr/>
        </p:nvSpPr>
        <p:spPr>
          <a:xfrm flipH="1">
            <a:off x="387900" y="2651824"/>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1"/>
          <p:cNvSpPr/>
          <p:nvPr/>
        </p:nvSpPr>
        <p:spPr>
          <a:xfrm flipH="1">
            <a:off x="3323377"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1"/>
          <p:cNvSpPr txBox="1">
            <a:spLocks noGrp="1"/>
          </p:cNvSpPr>
          <p:nvPr>
            <p:ph type="subTitle" idx="1"/>
          </p:nvPr>
        </p:nvSpPr>
        <p:spPr>
          <a:xfrm flipH="1">
            <a:off x="525450" y="3556750"/>
            <a:ext cx="2202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6" name="Google Shape;106;p31"/>
          <p:cNvSpPr txBox="1">
            <a:spLocks noGrp="1"/>
          </p:cNvSpPr>
          <p:nvPr>
            <p:ph type="subTitle" idx="2"/>
          </p:nvPr>
        </p:nvSpPr>
        <p:spPr>
          <a:xfrm flipH="1">
            <a:off x="525450" y="2984350"/>
            <a:ext cx="22029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7" name="Google Shape;107;p31"/>
          <p:cNvSpPr txBox="1">
            <a:spLocks noGrp="1"/>
          </p:cNvSpPr>
          <p:nvPr>
            <p:ph type="subTitle" idx="3"/>
          </p:nvPr>
        </p:nvSpPr>
        <p:spPr>
          <a:xfrm flipH="1">
            <a:off x="3460927" y="3556750"/>
            <a:ext cx="2202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8" name="Google Shape;108;p31"/>
          <p:cNvSpPr txBox="1">
            <a:spLocks noGrp="1"/>
          </p:cNvSpPr>
          <p:nvPr>
            <p:ph type="subTitle" idx="4"/>
          </p:nvPr>
        </p:nvSpPr>
        <p:spPr>
          <a:xfrm flipH="1">
            <a:off x="3460927" y="2984350"/>
            <a:ext cx="22029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9" name="Google Shape;109;p31"/>
          <p:cNvSpPr txBox="1">
            <a:spLocks noGrp="1"/>
          </p:cNvSpPr>
          <p:nvPr>
            <p:ph type="subTitle" idx="5"/>
          </p:nvPr>
        </p:nvSpPr>
        <p:spPr>
          <a:xfrm flipH="1">
            <a:off x="6398600" y="3556750"/>
            <a:ext cx="2202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0" name="Google Shape;110;p31"/>
          <p:cNvSpPr txBox="1">
            <a:spLocks noGrp="1"/>
          </p:cNvSpPr>
          <p:nvPr>
            <p:ph type="subTitle" idx="6"/>
          </p:nvPr>
        </p:nvSpPr>
        <p:spPr>
          <a:xfrm flipH="1">
            <a:off x="6398600" y="2984350"/>
            <a:ext cx="22029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11" name="Google Shape;111;p31"/>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 DESIGN 3">
  <p:cSld name="CUSTOM_17_2_1_1_2_1">
    <p:bg>
      <p:bgPr>
        <a:solidFill>
          <a:srgbClr val="A5DDDA">
            <a:alpha val="71764"/>
          </a:srgbClr>
        </a:solidFill>
        <a:effectLst/>
      </p:bgPr>
    </p:bg>
    <p:spTree>
      <p:nvGrpSpPr>
        <p:cNvPr id="1" name="Shape 112"/>
        <p:cNvGrpSpPr/>
        <p:nvPr/>
      </p:nvGrpSpPr>
      <p:grpSpPr>
        <a:xfrm>
          <a:off x="0" y="0"/>
          <a:ext cx="0" cy="0"/>
          <a:chOff x="0" y="0"/>
          <a:chExt cx="0" cy="0"/>
        </a:xfrm>
      </p:grpSpPr>
      <p:sp>
        <p:nvSpPr>
          <p:cNvPr id="113" name="Google Shape;113;p3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32"/>
          <p:cNvGrpSpPr/>
          <p:nvPr/>
        </p:nvGrpSpPr>
        <p:grpSpPr>
          <a:xfrm>
            <a:off x="8441191" y="3791774"/>
            <a:ext cx="197075" cy="216135"/>
            <a:chOff x="7799791" y="3438161"/>
            <a:chExt cx="197075" cy="216135"/>
          </a:xfrm>
        </p:grpSpPr>
        <p:sp>
          <p:nvSpPr>
            <p:cNvPr id="116" name="Google Shape;116;p32"/>
            <p:cNvSpPr/>
            <p:nvPr/>
          </p:nvSpPr>
          <p:spPr>
            <a:xfrm>
              <a:off x="7799791" y="3455891"/>
              <a:ext cx="189541" cy="198405"/>
            </a:xfrm>
            <a:custGeom>
              <a:avLst/>
              <a:gdLst/>
              <a:ahLst/>
              <a:cxnLst/>
              <a:rect l="l" t="t" r="r" b="b"/>
              <a:pathLst>
                <a:path w="3421" h="3581" extrusionOk="0">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2"/>
            <p:cNvSpPr/>
            <p:nvPr/>
          </p:nvSpPr>
          <p:spPr>
            <a:xfrm>
              <a:off x="7866888" y="3469410"/>
              <a:ext cx="62497" cy="151533"/>
            </a:xfrm>
            <a:custGeom>
              <a:avLst/>
              <a:gdLst/>
              <a:ahLst/>
              <a:cxnLst/>
              <a:rect l="l" t="t" r="r" b="b"/>
              <a:pathLst>
                <a:path w="1128" h="2735" extrusionOk="0">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2"/>
            <p:cNvSpPr/>
            <p:nvPr/>
          </p:nvSpPr>
          <p:spPr>
            <a:xfrm>
              <a:off x="7860461" y="3556232"/>
              <a:ext cx="93690" cy="50529"/>
            </a:xfrm>
            <a:custGeom>
              <a:avLst/>
              <a:gdLst/>
              <a:ahLst/>
              <a:cxnLst/>
              <a:rect l="l" t="t" r="r" b="b"/>
              <a:pathLst>
                <a:path w="1691" h="912" extrusionOk="0">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2"/>
            <p:cNvSpPr/>
            <p:nvPr/>
          </p:nvSpPr>
          <p:spPr>
            <a:xfrm>
              <a:off x="7848160" y="3502155"/>
              <a:ext cx="73633" cy="49033"/>
            </a:xfrm>
            <a:custGeom>
              <a:avLst/>
              <a:gdLst/>
              <a:ahLst/>
              <a:cxnLst/>
              <a:rect l="l" t="t" r="r" b="b"/>
              <a:pathLst>
                <a:path w="1329" h="885" extrusionOk="0">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2"/>
            <p:cNvSpPr/>
            <p:nvPr/>
          </p:nvSpPr>
          <p:spPr>
            <a:xfrm>
              <a:off x="7807492" y="3438161"/>
              <a:ext cx="189374" cy="198350"/>
            </a:xfrm>
            <a:custGeom>
              <a:avLst/>
              <a:gdLst/>
              <a:ahLst/>
              <a:cxnLst/>
              <a:rect l="l" t="t" r="r" b="b"/>
              <a:pathLst>
                <a:path w="3418" h="3580" extrusionOk="0">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2"/>
            <p:cNvSpPr/>
            <p:nvPr/>
          </p:nvSpPr>
          <p:spPr>
            <a:xfrm>
              <a:off x="7874423" y="3451791"/>
              <a:ext cx="62497" cy="151422"/>
            </a:xfrm>
            <a:custGeom>
              <a:avLst/>
              <a:gdLst/>
              <a:ahLst/>
              <a:cxnLst/>
              <a:rect l="l" t="t" r="r" b="b"/>
              <a:pathLst>
                <a:path w="1128" h="2733" extrusionOk="0">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2"/>
            <p:cNvSpPr/>
            <p:nvPr/>
          </p:nvSpPr>
          <p:spPr>
            <a:xfrm>
              <a:off x="7868051" y="3538668"/>
              <a:ext cx="93634" cy="50308"/>
            </a:xfrm>
            <a:custGeom>
              <a:avLst/>
              <a:gdLst/>
              <a:ahLst/>
              <a:cxnLst/>
              <a:rect l="l" t="t" r="r" b="b"/>
              <a:pathLst>
                <a:path w="1690" h="908" extrusionOk="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2"/>
            <p:cNvSpPr/>
            <p:nvPr/>
          </p:nvSpPr>
          <p:spPr>
            <a:xfrm>
              <a:off x="7855917" y="3484370"/>
              <a:ext cx="73467" cy="49200"/>
            </a:xfrm>
            <a:custGeom>
              <a:avLst/>
              <a:gdLst/>
              <a:ahLst/>
              <a:cxnLst/>
              <a:rect l="l" t="t" r="r" b="b"/>
              <a:pathLst>
                <a:path w="1326" h="888" extrusionOk="0">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32"/>
          <p:cNvSpPr/>
          <p:nvPr/>
        </p:nvSpPr>
        <p:spPr>
          <a:xfrm flipH="1">
            <a:off x="4786900"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2"/>
          <p:cNvSpPr/>
          <p:nvPr/>
        </p:nvSpPr>
        <p:spPr>
          <a:xfrm flipH="1">
            <a:off x="47868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2"/>
          <p:cNvSpPr txBox="1">
            <a:spLocks noGrp="1"/>
          </p:cNvSpPr>
          <p:nvPr>
            <p:ph type="subTitle" idx="1"/>
          </p:nvPr>
        </p:nvSpPr>
        <p:spPr>
          <a:xfrm flipH="1">
            <a:off x="4032347" y="1305075"/>
            <a:ext cx="4449300" cy="57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27" name="Google Shape;127;p32"/>
          <p:cNvSpPr txBox="1">
            <a:spLocks noGrp="1"/>
          </p:cNvSpPr>
          <p:nvPr>
            <p:ph type="subTitle" idx="2"/>
          </p:nvPr>
        </p:nvSpPr>
        <p:spPr>
          <a:xfrm flipH="1">
            <a:off x="5861450" y="3140250"/>
            <a:ext cx="2620200" cy="57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
        <p:nvSpPr>
          <p:cNvPr id="128" name="Google Shape;128;p32"/>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 DESIGN 4">
  <p:cSld name="CUSTOM_17_2_1_1_2_1_1">
    <p:bg>
      <p:bgPr>
        <a:solidFill>
          <a:srgbClr val="A5DDDA">
            <a:alpha val="71764"/>
          </a:srgbClr>
        </a:solidFill>
        <a:effectLst/>
      </p:bgPr>
    </p:bg>
    <p:spTree>
      <p:nvGrpSpPr>
        <p:cNvPr id="1" name="Shape 129"/>
        <p:cNvGrpSpPr/>
        <p:nvPr/>
      </p:nvGrpSpPr>
      <p:grpSpPr>
        <a:xfrm>
          <a:off x="0" y="0"/>
          <a:ext cx="0" cy="0"/>
          <a:chOff x="0" y="0"/>
          <a:chExt cx="0" cy="0"/>
        </a:xfrm>
      </p:grpSpPr>
      <p:sp>
        <p:nvSpPr>
          <p:cNvPr id="130" name="Google Shape;130;p3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3"/>
          <p:cNvSpPr txBox="1">
            <a:spLocks noGrp="1"/>
          </p:cNvSpPr>
          <p:nvPr>
            <p:ph type="ctrTitle"/>
          </p:nvPr>
        </p:nvSpPr>
        <p:spPr>
          <a:xfrm>
            <a:off x="596500" y="397650"/>
            <a:ext cx="5118600" cy="59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
        <p:nvSpPr>
          <p:cNvPr id="133" name="Google Shape;133;p33"/>
          <p:cNvSpPr/>
          <p:nvPr/>
        </p:nvSpPr>
        <p:spPr>
          <a:xfrm>
            <a:off x="387998"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3"/>
          <p:cNvSpPr/>
          <p:nvPr/>
        </p:nvSpPr>
        <p:spPr>
          <a:xfrm>
            <a:off x="3879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3"/>
          <p:cNvSpPr txBox="1">
            <a:spLocks noGrp="1"/>
          </p:cNvSpPr>
          <p:nvPr>
            <p:ph type="subTitle" idx="1"/>
          </p:nvPr>
        </p:nvSpPr>
        <p:spPr>
          <a:xfrm flipH="1">
            <a:off x="596499" y="1305075"/>
            <a:ext cx="4449300" cy="5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36" name="Google Shape;136;p33"/>
          <p:cNvSpPr txBox="1">
            <a:spLocks noGrp="1"/>
          </p:cNvSpPr>
          <p:nvPr>
            <p:ph type="subTitle" idx="2"/>
          </p:nvPr>
        </p:nvSpPr>
        <p:spPr>
          <a:xfrm flipH="1">
            <a:off x="596499" y="3140250"/>
            <a:ext cx="2620200" cy="5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 DESIGN 5">
  <p:cSld name="CUSTOM_17_2_1_1_2_2_1">
    <p:bg>
      <p:bgPr>
        <a:solidFill>
          <a:srgbClr val="A5DDDA">
            <a:alpha val="71764"/>
          </a:srgbClr>
        </a:solidFill>
        <a:effectLst/>
      </p:bgPr>
    </p:bg>
    <p:spTree>
      <p:nvGrpSpPr>
        <p:cNvPr id="1" name="Shape 137"/>
        <p:cNvGrpSpPr/>
        <p:nvPr/>
      </p:nvGrpSpPr>
      <p:grpSpPr>
        <a:xfrm>
          <a:off x="0" y="0"/>
          <a:ext cx="0" cy="0"/>
          <a:chOff x="0" y="0"/>
          <a:chExt cx="0" cy="0"/>
        </a:xfrm>
      </p:grpSpPr>
      <p:sp>
        <p:nvSpPr>
          <p:cNvPr id="138" name="Google Shape;138;p34"/>
          <p:cNvSpPr/>
          <p:nvPr/>
        </p:nvSpPr>
        <p:spPr>
          <a:xfrm>
            <a:off x="382650" y="1394800"/>
            <a:ext cx="8378700" cy="33492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 name="Google Shape;139;p34"/>
          <p:cNvGrpSpPr/>
          <p:nvPr/>
        </p:nvGrpSpPr>
        <p:grpSpPr>
          <a:xfrm>
            <a:off x="1386778" y="680622"/>
            <a:ext cx="222506" cy="232480"/>
            <a:chOff x="6537453" y="1282372"/>
            <a:chExt cx="222506" cy="232480"/>
          </a:xfrm>
        </p:grpSpPr>
        <p:sp>
          <p:nvSpPr>
            <p:cNvPr id="140" name="Google Shape;140;p34"/>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4"/>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4"/>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4"/>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4"/>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4"/>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4"/>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p34"/>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4"/>
          <p:cNvSpPr txBox="1">
            <a:spLocks noGrp="1"/>
          </p:cNvSpPr>
          <p:nvPr>
            <p:ph type="subTitle" idx="1"/>
          </p:nvPr>
        </p:nvSpPr>
        <p:spPr>
          <a:xfrm flipH="1">
            <a:off x="1217250" y="2285550"/>
            <a:ext cx="6709500" cy="57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50" name="Google Shape;150;p34"/>
          <p:cNvSpPr txBox="1">
            <a:spLocks noGrp="1"/>
          </p:cNvSpPr>
          <p:nvPr>
            <p:ph type="subTitle" idx="2"/>
          </p:nvPr>
        </p:nvSpPr>
        <p:spPr>
          <a:xfrm>
            <a:off x="927750" y="1780038"/>
            <a:ext cx="7288500" cy="44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9pPr>
          </a:lstStyle>
          <a:p>
            <a:endParaRPr/>
          </a:p>
        </p:txBody>
      </p:sp>
      <p:sp>
        <p:nvSpPr>
          <p:cNvPr id="151" name="Google Shape;151;p34"/>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LANK SLIDE">
  <p:cSld name="CUSTOM_17_2_1_1_2_2_1_1">
    <p:bg>
      <p:bgPr>
        <a:solidFill>
          <a:srgbClr val="A5DDDA">
            <a:alpha val="71764"/>
          </a:srgbClr>
        </a:solidFill>
        <a:effectLst/>
      </p:bgPr>
    </p:bg>
    <p:spTree>
      <p:nvGrpSpPr>
        <p:cNvPr id="1" name="Shape 152"/>
        <p:cNvGrpSpPr/>
        <p:nvPr/>
      </p:nvGrpSpPr>
      <p:grpSpPr>
        <a:xfrm>
          <a:off x="0" y="0"/>
          <a:ext cx="0" cy="0"/>
          <a:chOff x="0" y="0"/>
          <a:chExt cx="0" cy="0"/>
        </a:xfrm>
      </p:grpSpPr>
      <p:grpSp>
        <p:nvGrpSpPr>
          <p:cNvPr id="153" name="Google Shape;153;p35"/>
          <p:cNvGrpSpPr/>
          <p:nvPr/>
        </p:nvGrpSpPr>
        <p:grpSpPr>
          <a:xfrm>
            <a:off x="1386778" y="680622"/>
            <a:ext cx="222506" cy="232480"/>
            <a:chOff x="6537453" y="1282372"/>
            <a:chExt cx="222506" cy="232480"/>
          </a:xfrm>
        </p:grpSpPr>
        <p:sp>
          <p:nvSpPr>
            <p:cNvPr id="154" name="Google Shape;154;p35"/>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5"/>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5"/>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5"/>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5"/>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5"/>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5"/>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5"/>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35"/>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5"/>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 DESIGN 6">
  <p:cSld name="CUSTOM_17_2_1_1_2_2_1_1_1_1">
    <p:bg>
      <p:bgPr>
        <a:solidFill>
          <a:srgbClr val="A5DDDA">
            <a:alpha val="71764"/>
          </a:srgbClr>
        </a:solidFill>
        <a:effectLst/>
      </p:bgPr>
    </p:bg>
    <p:spTree>
      <p:nvGrpSpPr>
        <p:cNvPr id="1" name="Shape 164"/>
        <p:cNvGrpSpPr/>
        <p:nvPr/>
      </p:nvGrpSpPr>
      <p:grpSpPr>
        <a:xfrm>
          <a:off x="0" y="0"/>
          <a:ext cx="0" cy="0"/>
          <a:chOff x="0" y="0"/>
          <a:chExt cx="0" cy="0"/>
        </a:xfrm>
      </p:grpSpPr>
      <p:sp>
        <p:nvSpPr>
          <p:cNvPr id="165" name="Google Shape;165;p36"/>
          <p:cNvSpPr/>
          <p:nvPr/>
        </p:nvSpPr>
        <p:spPr>
          <a:xfrm>
            <a:off x="394800" y="397650"/>
            <a:ext cx="8354400" cy="43482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6"/>
          <p:cNvSpPr txBox="1">
            <a:spLocks noGrp="1"/>
          </p:cNvSpPr>
          <p:nvPr>
            <p:ph type="subTitle" idx="1"/>
          </p:nvPr>
        </p:nvSpPr>
        <p:spPr>
          <a:xfrm flipH="1">
            <a:off x="956300" y="1521075"/>
            <a:ext cx="549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67" name="Google Shape;167;p36"/>
          <p:cNvSpPr txBox="1">
            <a:spLocks noGrp="1"/>
          </p:cNvSpPr>
          <p:nvPr>
            <p:ph type="ctrTitle"/>
          </p:nvPr>
        </p:nvSpPr>
        <p:spPr>
          <a:xfrm>
            <a:off x="956300" y="930075"/>
            <a:ext cx="2440500" cy="59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A5DDDA">
            <a:alpha val="71764"/>
          </a:srgbClr>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3"/>
        <p:cNvGrpSpPr/>
        <p:nvPr/>
      </p:nvGrpSpPr>
      <p:grpSpPr>
        <a:xfrm>
          <a:off x="0" y="0"/>
          <a:ext cx="0" cy="0"/>
          <a:chOff x="0" y="0"/>
          <a:chExt cx="0" cy="0"/>
        </a:xfrm>
      </p:grpSpPr>
      <p:sp>
        <p:nvSpPr>
          <p:cNvPr id="174" name="Google Shape;174;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5" name="Google Shape;175;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6" name="Google Shape;17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
        <p:cNvGrpSpPr/>
        <p:nvPr/>
      </p:nvGrpSpPr>
      <p:grpSpPr>
        <a:xfrm>
          <a:off x="0" y="0"/>
          <a:ext cx="0" cy="0"/>
          <a:chOff x="0" y="0"/>
          <a:chExt cx="0" cy="0"/>
        </a:xfrm>
      </p:grpSpPr>
      <p:sp>
        <p:nvSpPr>
          <p:cNvPr id="178" name="Google Shape;178;p3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9" name="Google Shape;17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
  <p:cSld name="CUSTOM_17_2">
    <p:bg>
      <p:bgPr>
        <a:solidFill>
          <a:srgbClr val="A5DDDA">
            <a:alpha val="71764"/>
          </a:srgbClr>
        </a:solidFill>
        <a:effectLst/>
      </p:bgPr>
    </p:bg>
    <p:spTree>
      <p:nvGrpSpPr>
        <p:cNvPr id="1" name="Shape 13"/>
        <p:cNvGrpSpPr/>
        <p:nvPr/>
      </p:nvGrpSpPr>
      <p:grpSpPr>
        <a:xfrm>
          <a:off x="0" y="0"/>
          <a:ext cx="0" cy="0"/>
          <a:chOff x="0" y="0"/>
          <a:chExt cx="0" cy="0"/>
        </a:xfrm>
      </p:grpSpPr>
      <p:sp>
        <p:nvSpPr>
          <p:cNvPr id="14" name="Google Shape;14;p20"/>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0"/>
          <p:cNvSpPr/>
          <p:nvPr/>
        </p:nvSpPr>
        <p:spPr>
          <a:xfrm>
            <a:off x="100" y="4427567"/>
            <a:ext cx="9144000" cy="717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0"/>
          <p:cNvSpPr txBox="1">
            <a:spLocks noGrp="1"/>
          </p:cNvSpPr>
          <p:nvPr>
            <p:ph type="ctrTitle"/>
          </p:nvPr>
        </p:nvSpPr>
        <p:spPr>
          <a:xfrm>
            <a:off x="532475" y="2283175"/>
            <a:ext cx="51186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7C3E"/>
              </a:buClr>
              <a:buSzPts val="5000"/>
              <a:buNone/>
              <a:defRPr sz="50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
        <p:nvSpPr>
          <p:cNvPr id="17" name="Google Shape;17;p20"/>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7C3E"/>
              </a:buClr>
              <a:buSzPts val="7200"/>
              <a:buNone/>
              <a:defRPr sz="7200" b="0">
                <a:solidFill>
                  <a:srgbClr val="FF7C3E"/>
                </a:solidFill>
              </a:defRPr>
            </a:lvl1pPr>
            <a:lvl2pPr lvl="1"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l">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2" name="Google Shape;182;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3" name="Google Shape;18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
        <p:cNvGrpSpPr/>
        <p:nvPr/>
      </p:nvGrpSpPr>
      <p:grpSpPr>
        <a:xfrm>
          <a:off x="0" y="0"/>
          <a:ext cx="0" cy="0"/>
          <a:chOff x="0" y="0"/>
          <a:chExt cx="0" cy="0"/>
        </a:xfrm>
      </p:grpSpPr>
      <p:sp>
        <p:nvSpPr>
          <p:cNvPr id="185" name="Google Shape;185;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6" name="Google Shape;186;p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87" name="Google Shape;187;p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88" name="Google Shape;18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 name="Google Shape;19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sp>
        <p:nvSpPr>
          <p:cNvPr id="193" name="Google Shape;193;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94" name="Google Shape;194;p4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95" name="Google Shape;19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98" name="Google Shape;198;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9"/>
        <p:cNvGrpSpPr/>
        <p:nvPr/>
      </p:nvGrpSpPr>
      <p:grpSpPr>
        <a:xfrm>
          <a:off x="0" y="0"/>
          <a:ext cx="0" cy="0"/>
          <a:chOff x="0" y="0"/>
          <a:chExt cx="0" cy="0"/>
        </a:xfrm>
      </p:grpSpPr>
      <p:sp>
        <p:nvSpPr>
          <p:cNvPr id="200" name="Google Shape;200;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02" name="Google Shape;202;p4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3" name="Google Shape;203;p4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4" name="Google Shape;20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5"/>
        <p:cNvGrpSpPr/>
        <p:nvPr/>
      </p:nvGrpSpPr>
      <p:grpSpPr>
        <a:xfrm>
          <a:off x="0" y="0"/>
          <a:ext cx="0" cy="0"/>
          <a:chOff x="0" y="0"/>
          <a:chExt cx="0" cy="0"/>
        </a:xfrm>
      </p:grpSpPr>
      <p:sp>
        <p:nvSpPr>
          <p:cNvPr id="206" name="Google Shape;206;p4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207" name="Google Shape;20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0" name="Google Shape;210;p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11" name="Google Shape;211;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
        <p:nvSpPr>
          <p:cNvPr id="213" name="Google Shape;213;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CUSTOM_17_1_1">
    <p:bg>
      <p:bgPr>
        <a:solidFill>
          <a:srgbClr val="A5DDDA">
            <a:alpha val="71764"/>
          </a:srgbClr>
        </a:solidFill>
        <a:effectLst/>
      </p:bgPr>
    </p:bg>
    <p:spTree>
      <p:nvGrpSpPr>
        <p:cNvPr id="1" name="Shape 18"/>
        <p:cNvGrpSpPr/>
        <p:nvPr/>
      </p:nvGrpSpPr>
      <p:grpSpPr>
        <a:xfrm>
          <a:off x="0" y="0"/>
          <a:ext cx="0" cy="0"/>
          <a:chOff x="0" y="0"/>
          <a:chExt cx="0" cy="0"/>
        </a:xfrm>
      </p:grpSpPr>
      <p:sp>
        <p:nvSpPr>
          <p:cNvPr id="19" name="Google Shape;19;p23"/>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3"/>
          <p:cNvSpPr txBox="1">
            <a:spLocks noGrp="1"/>
          </p:cNvSpPr>
          <p:nvPr>
            <p:ph type="ctrTitle"/>
          </p:nvPr>
        </p:nvSpPr>
        <p:spPr>
          <a:xfrm>
            <a:off x="3742025" y="397650"/>
            <a:ext cx="47283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
        <p:nvSpPr>
          <p:cNvPr id="21" name="Google Shape;21;p23"/>
          <p:cNvSpPr/>
          <p:nvPr/>
        </p:nvSpPr>
        <p:spPr>
          <a:xfrm>
            <a:off x="6233224"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3"/>
          <p:cNvSpPr/>
          <p:nvPr/>
        </p:nvSpPr>
        <p:spPr>
          <a:xfrm>
            <a:off x="382675"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3"/>
          <p:cNvSpPr/>
          <p:nvPr/>
        </p:nvSpPr>
        <p:spPr>
          <a:xfrm>
            <a:off x="3307947"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3"/>
          <p:cNvSpPr txBox="1">
            <a:spLocks noGrp="1"/>
          </p:cNvSpPr>
          <p:nvPr>
            <p:ph type="subTitle" idx="1"/>
          </p:nvPr>
        </p:nvSpPr>
        <p:spPr>
          <a:xfrm flipH="1">
            <a:off x="775475" y="2804938"/>
            <a:ext cx="17424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5" name="Google Shape;25;p23"/>
          <p:cNvSpPr txBox="1">
            <a:spLocks noGrp="1"/>
          </p:cNvSpPr>
          <p:nvPr>
            <p:ph type="subTitle" idx="2"/>
          </p:nvPr>
        </p:nvSpPr>
        <p:spPr>
          <a:xfrm flipH="1">
            <a:off x="426474" y="2232562"/>
            <a:ext cx="2440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26" name="Google Shape;26;p23"/>
          <p:cNvSpPr txBox="1">
            <a:spLocks noGrp="1"/>
          </p:cNvSpPr>
          <p:nvPr>
            <p:ph type="subTitle" idx="3"/>
          </p:nvPr>
        </p:nvSpPr>
        <p:spPr>
          <a:xfrm flipH="1">
            <a:off x="3700750" y="2804938"/>
            <a:ext cx="17424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 name="Google Shape;27;p23"/>
          <p:cNvSpPr txBox="1">
            <a:spLocks noGrp="1"/>
          </p:cNvSpPr>
          <p:nvPr>
            <p:ph type="subTitle" idx="4"/>
          </p:nvPr>
        </p:nvSpPr>
        <p:spPr>
          <a:xfrm flipH="1">
            <a:off x="3351749" y="2232562"/>
            <a:ext cx="2440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28" name="Google Shape;28;p23"/>
          <p:cNvSpPr txBox="1">
            <a:spLocks noGrp="1"/>
          </p:cNvSpPr>
          <p:nvPr>
            <p:ph type="subTitle" idx="5"/>
          </p:nvPr>
        </p:nvSpPr>
        <p:spPr>
          <a:xfrm flipH="1">
            <a:off x="6626025" y="2804938"/>
            <a:ext cx="17424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9" name="Google Shape;29;p23"/>
          <p:cNvSpPr txBox="1">
            <a:spLocks noGrp="1"/>
          </p:cNvSpPr>
          <p:nvPr>
            <p:ph type="subTitle" idx="6"/>
          </p:nvPr>
        </p:nvSpPr>
        <p:spPr>
          <a:xfrm flipH="1">
            <a:off x="6277024" y="2232562"/>
            <a:ext cx="2440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17_2_1_1_2_2_1_1_1">
    <p:bg>
      <p:bgPr>
        <a:solidFill>
          <a:srgbClr val="A5DDDA">
            <a:alpha val="71764"/>
          </a:srgbClr>
        </a:solidFill>
        <a:effectLst/>
      </p:bgPr>
    </p:bg>
    <p:spTree>
      <p:nvGrpSpPr>
        <p:cNvPr id="1" name="Shape 30"/>
        <p:cNvGrpSpPr/>
        <p:nvPr/>
      </p:nvGrpSpPr>
      <p:grpSpPr>
        <a:xfrm>
          <a:off x="0" y="0"/>
          <a:ext cx="0" cy="0"/>
          <a:chOff x="0" y="0"/>
          <a:chExt cx="0" cy="0"/>
        </a:xfrm>
      </p:grpSpPr>
      <p:sp>
        <p:nvSpPr>
          <p:cNvPr id="31" name="Google Shape;31;p24"/>
          <p:cNvSpPr/>
          <p:nvPr/>
        </p:nvSpPr>
        <p:spPr>
          <a:xfrm>
            <a:off x="382675" y="397650"/>
            <a:ext cx="3588000" cy="43482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4"/>
          <p:cNvSpPr txBox="1">
            <a:spLocks noGrp="1"/>
          </p:cNvSpPr>
          <p:nvPr>
            <p:ph type="subTitle" idx="1"/>
          </p:nvPr>
        </p:nvSpPr>
        <p:spPr>
          <a:xfrm flipH="1">
            <a:off x="956400" y="2448700"/>
            <a:ext cx="23661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3" name="Google Shape;33;p24"/>
          <p:cNvSpPr txBox="1">
            <a:spLocks noGrp="1"/>
          </p:cNvSpPr>
          <p:nvPr>
            <p:ph type="ctrTitle"/>
          </p:nvPr>
        </p:nvSpPr>
        <p:spPr>
          <a:xfrm>
            <a:off x="956400" y="1867000"/>
            <a:ext cx="2440500" cy="59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7">
    <p:bg>
      <p:bgPr>
        <a:solidFill>
          <a:srgbClr val="A5DDDA">
            <a:alpha val="71764"/>
          </a:srgbClr>
        </a:solidFill>
        <a:effectLst/>
      </p:bgPr>
    </p:bg>
    <p:spTree>
      <p:nvGrpSpPr>
        <p:cNvPr id="1" name="Shape 34"/>
        <p:cNvGrpSpPr/>
        <p:nvPr/>
      </p:nvGrpSpPr>
      <p:grpSpPr>
        <a:xfrm>
          <a:off x="0" y="0"/>
          <a:ext cx="0" cy="0"/>
          <a:chOff x="0" y="0"/>
          <a:chExt cx="0" cy="0"/>
        </a:xfrm>
      </p:grpSpPr>
      <p:sp>
        <p:nvSpPr>
          <p:cNvPr id="35" name="Google Shape;35;p25"/>
          <p:cNvSpPr/>
          <p:nvPr/>
        </p:nvSpPr>
        <p:spPr>
          <a:xfrm>
            <a:off x="4706700" y="397650"/>
            <a:ext cx="4437300" cy="3678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5"/>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5"/>
          <p:cNvSpPr/>
          <p:nvPr/>
        </p:nvSpPr>
        <p:spPr>
          <a:xfrm>
            <a:off x="100" y="44265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5"/>
          <p:cNvSpPr txBox="1">
            <a:spLocks noGrp="1"/>
          </p:cNvSpPr>
          <p:nvPr>
            <p:ph type="ctrTitle"/>
          </p:nvPr>
        </p:nvSpPr>
        <p:spPr>
          <a:xfrm>
            <a:off x="5810800" y="635800"/>
            <a:ext cx="29514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a:endParaRPr/>
          </a:p>
        </p:txBody>
      </p:sp>
      <p:sp>
        <p:nvSpPr>
          <p:cNvPr id="39" name="Google Shape;39;p25"/>
          <p:cNvSpPr txBox="1">
            <a:spLocks noGrp="1"/>
          </p:cNvSpPr>
          <p:nvPr>
            <p:ph type="subTitle" idx="1"/>
          </p:nvPr>
        </p:nvSpPr>
        <p:spPr>
          <a:xfrm>
            <a:off x="5810800" y="1031500"/>
            <a:ext cx="3675300" cy="31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0" name="Google Shape;40;p25"/>
          <p:cNvSpPr txBox="1">
            <a:spLocks noGrp="1"/>
          </p:cNvSpPr>
          <p:nvPr>
            <p:ph type="title" idx="2"/>
          </p:nvPr>
        </p:nvSpPr>
        <p:spPr>
          <a:xfrm>
            <a:off x="4114235" y="638011"/>
            <a:ext cx="1753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3600"/>
              <a:buNone/>
              <a:defRPr sz="3600" b="0">
                <a:solidFill>
                  <a:srgbClr val="FF7C3E"/>
                </a:solidFill>
              </a:defRPr>
            </a:lvl1pPr>
            <a:lvl2pPr lvl="1"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
        <p:nvSpPr>
          <p:cNvPr id="41" name="Google Shape;41;p25"/>
          <p:cNvSpPr txBox="1">
            <a:spLocks noGrp="1"/>
          </p:cNvSpPr>
          <p:nvPr>
            <p:ph type="ctrTitle" idx="3"/>
          </p:nvPr>
        </p:nvSpPr>
        <p:spPr>
          <a:xfrm>
            <a:off x="532475" y="1763700"/>
            <a:ext cx="3440700" cy="94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7C3E"/>
              </a:buClr>
              <a:buSzPts val="3600"/>
              <a:buNone/>
              <a:defRPr sz="3600">
                <a:solidFill>
                  <a:srgbClr val="FF7C3E"/>
                </a:solidFill>
              </a:defRPr>
            </a:lvl1pPr>
            <a:lvl2pPr lvl="1" algn="l">
              <a:lnSpc>
                <a:spcPct val="100000"/>
              </a:lnSpc>
              <a:spcBef>
                <a:spcPts val="0"/>
              </a:spcBef>
              <a:spcAft>
                <a:spcPts val="0"/>
              </a:spcAft>
              <a:buClr>
                <a:srgbClr val="FF7C3E"/>
              </a:buClr>
              <a:buSzPts val="1800"/>
              <a:buNone/>
              <a:defRPr sz="1800">
                <a:solidFill>
                  <a:srgbClr val="FF7C3E"/>
                </a:solidFill>
              </a:defRPr>
            </a:lvl2pPr>
            <a:lvl3pPr lvl="2" algn="l">
              <a:lnSpc>
                <a:spcPct val="100000"/>
              </a:lnSpc>
              <a:spcBef>
                <a:spcPts val="0"/>
              </a:spcBef>
              <a:spcAft>
                <a:spcPts val="0"/>
              </a:spcAft>
              <a:buClr>
                <a:srgbClr val="FF7C3E"/>
              </a:buClr>
              <a:buSzPts val="1800"/>
              <a:buNone/>
              <a:defRPr sz="1800">
                <a:solidFill>
                  <a:srgbClr val="FF7C3E"/>
                </a:solidFill>
              </a:defRPr>
            </a:lvl3pPr>
            <a:lvl4pPr lvl="3" algn="l">
              <a:lnSpc>
                <a:spcPct val="100000"/>
              </a:lnSpc>
              <a:spcBef>
                <a:spcPts val="0"/>
              </a:spcBef>
              <a:spcAft>
                <a:spcPts val="0"/>
              </a:spcAft>
              <a:buClr>
                <a:srgbClr val="FF7C3E"/>
              </a:buClr>
              <a:buSzPts val="1800"/>
              <a:buNone/>
              <a:defRPr sz="1800">
                <a:solidFill>
                  <a:srgbClr val="FF7C3E"/>
                </a:solidFill>
              </a:defRPr>
            </a:lvl4pPr>
            <a:lvl5pPr lvl="4" algn="l">
              <a:lnSpc>
                <a:spcPct val="100000"/>
              </a:lnSpc>
              <a:spcBef>
                <a:spcPts val="0"/>
              </a:spcBef>
              <a:spcAft>
                <a:spcPts val="0"/>
              </a:spcAft>
              <a:buClr>
                <a:srgbClr val="FF7C3E"/>
              </a:buClr>
              <a:buSzPts val="1800"/>
              <a:buNone/>
              <a:defRPr sz="1800">
                <a:solidFill>
                  <a:srgbClr val="FF7C3E"/>
                </a:solidFill>
              </a:defRPr>
            </a:lvl5pPr>
            <a:lvl6pPr lvl="5" algn="l">
              <a:lnSpc>
                <a:spcPct val="100000"/>
              </a:lnSpc>
              <a:spcBef>
                <a:spcPts val="0"/>
              </a:spcBef>
              <a:spcAft>
                <a:spcPts val="0"/>
              </a:spcAft>
              <a:buClr>
                <a:srgbClr val="FF7C3E"/>
              </a:buClr>
              <a:buSzPts val="1800"/>
              <a:buNone/>
              <a:defRPr sz="1800">
                <a:solidFill>
                  <a:srgbClr val="FF7C3E"/>
                </a:solidFill>
              </a:defRPr>
            </a:lvl6pPr>
            <a:lvl7pPr lvl="6" algn="l">
              <a:lnSpc>
                <a:spcPct val="100000"/>
              </a:lnSpc>
              <a:spcBef>
                <a:spcPts val="0"/>
              </a:spcBef>
              <a:spcAft>
                <a:spcPts val="0"/>
              </a:spcAft>
              <a:buClr>
                <a:srgbClr val="FF7C3E"/>
              </a:buClr>
              <a:buSzPts val="1800"/>
              <a:buNone/>
              <a:defRPr sz="1800">
                <a:solidFill>
                  <a:srgbClr val="FF7C3E"/>
                </a:solidFill>
              </a:defRPr>
            </a:lvl7pPr>
            <a:lvl8pPr lvl="7" algn="l">
              <a:lnSpc>
                <a:spcPct val="100000"/>
              </a:lnSpc>
              <a:spcBef>
                <a:spcPts val="0"/>
              </a:spcBef>
              <a:spcAft>
                <a:spcPts val="0"/>
              </a:spcAft>
              <a:buClr>
                <a:srgbClr val="FF7C3E"/>
              </a:buClr>
              <a:buSzPts val="1800"/>
              <a:buNone/>
              <a:defRPr sz="1800">
                <a:solidFill>
                  <a:srgbClr val="FF7C3E"/>
                </a:solidFill>
              </a:defRPr>
            </a:lvl8pPr>
            <a:lvl9pPr lvl="8" algn="l">
              <a:lnSpc>
                <a:spcPct val="100000"/>
              </a:lnSpc>
              <a:spcBef>
                <a:spcPts val="0"/>
              </a:spcBef>
              <a:spcAft>
                <a:spcPts val="0"/>
              </a:spcAft>
              <a:buClr>
                <a:srgbClr val="FF7C3E"/>
              </a:buClr>
              <a:buSzPts val="1800"/>
              <a:buNone/>
              <a:defRPr sz="1800">
                <a:solidFill>
                  <a:srgbClr val="FF7C3E"/>
                </a:solidFill>
              </a:defRPr>
            </a:lvl9pPr>
          </a:lstStyle>
          <a:p>
            <a:endParaRPr/>
          </a:p>
        </p:txBody>
      </p:sp>
      <p:sp>
        <p:nvSpPr>
          <p:cNvPr id="42" name="Google Shape;42;p25"/>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43" name="Google Shape;43;p25"/>
          <p:cNvSpPr txBox="1">
            <a:spLocks noGrp="1"/>
          </p:cNvSpPr>
          <p:nvPr>
            <p:ph type="ctrTitle" idx="4"/>
          </p:nvPr>
        </p:nvSpPr>
        <p:spPr>
          <a:xfrm>
            <a:off x="5810800" y="1257375"/>
            <a:ext cx="29514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a:endParaRPr/>
          </a:p>
        </p:txBody>
      </p:sp>
      <p:sp>
        <p:nvSpPr>
          <p:cNvPr id="44" name="Google Shape;44;p25"/>
          <p:cNvSpPr txBox="1">
            <a:spLocks noGrp="1"/>
          </p:cNvSpPr>
          <p:nvPr>
            <p:ph type="subTitle" idx="5"/>
          </p:nvPr>
        </p:nvSpPr>
        <p:spPr>
          <a:xfrm>
            <a:off x="5810800" y="1653075"/>
            <a:ext cx="3675300" cy="31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5" name="Google Shape;45;p25"/>
          <p:cNvSpPr txBox="1">
            <a:spLocks noGrp="1"/>
          </p:cNvSpPr>
          <p:nvPr>
            <p:ph type="title" idx="6"/>
          </p:nvPr>
        </p:nvSpPr>
        <p:spPr>
          <a:xfrm>
            <a:off x="4114235" y="1259586"/>
            <a:ext cx="1753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3600"/>
              <a:buNone/>
              <a:defRPr sz="3600" b="0">
                <a:solidFill>
                  <a:srgbClr val="FF7C3E"/>
                </a:solidFill>
              </a:defRPr>
            </a:lvl1pPr>
            <a:lvl2pPr lvl="1"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
        <p:nvSpPr>
          <p:cNvPr id="46" name="Google Shape;46;p25"/>
          <p:cNvSpPr txBox="1">
            <a:spLocks noGrp="1"/>
          </p:cNvSpPr>
          <p:nvPr>
            <p:ph type="ctrTitle" idx="7"/>
          </p:nvPr>
        </p:nvSpPr>
        <p:spPr>
          <a:xfrm>
            <a:off x="5810800" y="1882750"/>
            <a:ext cx="29514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a:endParaRPr/>
          </a:p>
        </p:txBody>
      </p:sp>
      <p:sp>
        <p:nvSpPr>
          <p:cNvPr id="47" name="Google Shape;47;p25"/>
          <p:cNvSpPr txBox="1">
            <a:spLocks noGrp="1"/>
          </p:cNvSpPr>
          <p:nvPr>
            <p:ph type="subTitle" idx="8"/>
          </p:nvPr>
        </p:nvSpPr>
        <p:spPr>
          <a:xfrm>
            <a:off x="5810800" y="2278450"/>
            <a:ext cx="3675300" cy="31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8" name="Google Shape;48;p25"/>
          <p:cNvSpPr txBox="1">
            <a:spLocks noGrp="1"/>
          </p:cNvSpPr>
          <p:nvPr>
            <p:ph type="title" idx="9"/>
          </p:nvPr>
        </p:nvSpPr>
        <p:spPr>
          <a:xfrm>
            <a:off x="4114235" y="1884961"/>
            <a:ext cx="1753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3600"/>
              <a:buNone/>
              <a:defRPr sz="3600" b="0">
                <a:solidFill>
                  <a:srgbClr val="FF7C3E"/>
                </a:solidFill>
              </a:defRPr>
            </a:lvl1pPr>
            <a:lvl2pPr lvl="1"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
        <p:nvSpPr>
          <p:cNvPr id="49" name="Google Shape;49;p25"/>
          <p:cNvSpPr txBox="1">
            <a:spLocks noGrp="1"/>
          </p:cNvSpPr>
          <p:nvPr>
            <p:ph type="ctrTitle" idx="13"/>
          </p:nvPr>
        </p:nvSpPr>
        <p:spPr>
          <a:xfrm>
            <a:off x="5810800" y="2508125"/>
            <a:ext cx="29514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a:endParaRPr/>
          </a:p>
        </p:txBody>
      </p:sp>
      <p:sp>
        <p:nvSpPr>
          <p:cNvPr id="50" name="Google Shape;50;p25"/>
          <p:cNvSpPr txBox="1">
            <a:spLocks noGrp="1"/>
          </p:cNvSpPr>
          <p:nvPr>
            <p:ph type="subTitle" idx="14"/>
          </p:nvPr>
        </p:nvSpPr>
        <p:spPr>
          <a:xfrm>
            <a:off x="5810800" y="2903825"/>
            <a:ext cx="3675300" cy="31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51" name="Google Shape;51;p25"/>
          <p:cNvSpPr txBox="1">
            <a:spLocks noGrp="1"/>
          </p:cNvSpPr>
          <p:nvPr>
            <p:ph type="title" idx="15"/>
          </p:nvPr>
        </p:nvSpPr>
        <p:spPr>
          <a:xfrm>
            <a:off x="4114235" y="2510336"/>
            <a:ext cx="1753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3600"/>
              <a:buNone/>
              <a:defRPr sz="3600" b="0">
                <a:solidFill>
                  <a:srgbClr val="FF7C3E"/>
                </a:solidFill>
              </a:defRPr>
            </a:lvl1pPr>
            <a:lvl2pPr lvl="1"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
        <p:nvSpPr>
          <p:cNvPr id="52" name="Google Shape;52;p25"/>
          <p:cNvSpPr txBox="1">
            <a:spLocks noGrp="1"/>
          </p:cNvSpPr>
          <p:nvPr>
            <p:ph type="ctrTitle" idx="16"/>
          </p:nvPr>
        </p:nvSpPr>
        <p:spPr>
          <a:xfrm>
            <a:off x="5810800" y="3131900"/>
            <a:ext cx="29514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a:endParaRPr/>
          </a:p>
        </p:txBody>
      </p:sp>
      <p:sp>
        <p:nvSpPr>
          <p:cNvPr id="53" name="Google Shape;53;p25"/>
          <p:cNvSpPr txBox="1">
            <a:spLocks noGrp="1"/>
          </p:cNvSpPr>
          <p:nvPr>
            <p:ph type="subTitle" idx="17"/>
          </p:nvPr>
        </p:nvSpPr>
        <p:spPr>
          <a:xfrm>
            <a:off x="5810800" y="3527600"/>
            <a:ext cx="3675300" cy="31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54" name="Google Shape;54;p25"/>
          <p:cNvSpPr txBox="1">
            <a:spLocks noGrp="1"/>
          </p:cNvSpPr>
          <p:nvPr>
            <p:ph type="title" idx="18"/>
          </p:nvPr>
        </p:nvSpPr>
        <p:spPr>
          <a:xfrm>
            <a:off x="4114235" y="3134111"/>
            <a:ext cx="17538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3600"/>
              <a:buNone/>
              <a:defRPr sz="3600" b="0">
                <a:solidFill>
                  <a:srgbClr val="FF7C3E"/>
                </a:solidFill>
              </a:defRPr>
            </a:lvl1pPr>
            <a:lvl2pPr lvl="1"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7_1">
    <p:bg>
      <p:bgPr>
        <a:solidFill>
          <a:srgbClr val="A5DDDA">
            <a:alpha val="71764"/>
          </a:srgbClr>
        </a:solidFill>
        <a:effectLst/>
      </p:bgPr>
    </p:bg>
    <p:spTree>
      <p:nvGrpSpPr>
        <p:cNvPr id="1" name="Shape 55"/>
        <p:cNvGrpSpPr/>
        <p:nvPr/>
      </p:nvGrpSpPr>
      <p:grpSpPr>
        <a:xfrm>
          <a:off x="0" y="0"/>
          <a:ext cx="0" cy="0"/>
          <a:chOff x="0" y="0"/>
          <a:chExt cx="0" cy="0"/>
        </a:xfrm>
      </p:grpSpPr>
      <p:sp>
        <p:nvSpPr>
          <p:cNvPr id="56" name="Google Shape;56;p26"/>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57" name="Google Shape;57;p26"/>
          <p:cNvSpPr/>
          <p:nvPr/>
        </p:nvSpPr>
        <p:spPr>
          <a:xfrm>
            <a:off x="382675" y="397650"/>
            <a:ext cx="8378700" cy="43482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26"/>
          <p:cNvCxnSpPr/>
          <p:nvPr/>
        </p:nvCxnSpPr>
        <p:spPr>
          <a:xfrm>
            <a:off x="3834150" y="2653325"/>
            <a:ext cx="1475700" cy="0"/>
          </a:xfrm>
          <a:prstGeom prst="straightConnector1">
            <a:avLst/>
          </a:prstGeom>
          <a:noFill/>
          <a:ln w="28575" cap="flat" cmpd="sng">
            <a:solidFill>
              <a:srgbClr val="FF7C3E"/>
            </a:solidFill>
            <a:prstDash val="solid"/>
            <a:round/>
            <a:headEnd type="none" w="sm" len="sm"/>
            <a:tailEnd type="none" w="sm" len="sm"/>
          </a:ln>
        </p:spPr>
      </p:cxnSp>
      <p:sp>
        <p:nvSpPr>
          <p:cNvPr id="59" name="Google Shape;59;p26"/>
          <p:cNvSpPr txBox="1">
            <a:spLocks noGrp="1"/>
          </p:cNvSpPr>
          <p:nvPr>
            <p:ph type="ctrTitle"/>
          </p:nvPr>
        </p:nvSpPr>
        <p:spPr>
          <a:xfrm>
            <a:off x="382650" y="776000"/>
            <a:ext cx="8378700" cy="17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500"/>
              <a:buNone/>
              <a:defRPr sz="5500"/>
            </a:lvl1pPr>
            <a:lvl2pPr lvl="1"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algn="ctr">
              <a:lnSpc>
                <a:spcPct val="100000"/>
              </a:lnSpc>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60" name="Google Shape;60;p26"/>
          <p:cNvSpPr txBox="1">
            <a:spLocks noGrp="1"/>
          </p:cNvSpPr>
          <p:nvPr>
            <p:ph type="subTitle" idx="1"/>
          </p:nvPr>
        </p:nvSpPr>
        <p:spPr>
          <a:xfrm>
            <a:off x="2395947" y="2813304"/>
            <a:ext cx="4352100" cy="71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ctr">
              <a:lnSpc>
                <a:spcPct val="100000"/>
              </a:lnSpc>
              <a:spcBef>
                <a:spcPts val="0"/>
              </a:spcBef>
              <a:spcAft>
                <a:spcPts val="0"/>
              </a:spcAft>
              <a:buClr>
                <a:srgbClr val="F4783C"/>
              </a:buClr>
              <a:buSzPts val="2800"/>
              <a:buNone/>
              <a:defRPr sz="2800">
                <a:solidFill>
                  <a:srgbClr val="F4783C"/>
                </a:solidFill>
              </a:defRPr>
            </a:lvl2pPr>
            <a:lvl3pPr lvl="2" algn="ctr">
              <a:lnSpc>
                <a:spcPct val="100000"/>
              </a:lnSpc>
              <a:spcBef>
                <a:spcPts val="0"/>
              </a:spcBef>
              <a:spcAft>
                <a:spcPts val="0"/>
              </a:spcAft>
              <a:buClr>
                <a:srgbClr val="F4783C"/>
              </a:buClr>
              <a:buSzPts val="2800"/>
              <a:buNone/>
              <a:defRPr sz="2800">
                <a:solidFill>
                  <a:srgbClr val="F4783C"/>
                </a:solidFill>
              </a:defRPr>
            </a:lvl3pPr>
            <a:lvl4pPr lvl="3" algn="ctr">
              <a:lnSpc>
                <a:spcPct val="100000"/>
              </a:lnSpc>
              <a:spcBef>
                <a:spcPts val="0"/>
              </a:spcBef>
              <a:spcAft>
                <a:spcPts val="0"/>
              </a:spcAft>
              <a:buClr>
                <a:srgbClr val="F4783C"/>
              </a:buClr>
              <a:buSzPts val="2800"/>
              <a:buNone/>
              <a:defRPr sz="2800">
                <a:solidFill>
                  <a:srgbClr val="F4783C"/>
                </a:solidFill>
              </a:defRPr>
            </a:lvl4pPr>
            <a:lvl5pPr lvl="4" algn="ctr">
              <a:lnSpc>
                <a:spcPct val="100000"/>
              </a:lnSpc>
              <a:spcBef>
                <a:spcPts val="0"/>
              </a:spcBef>
              <a:spcAft>
                <a:spcPts val="0"/>
              </a:spcAft>
              <a:buClr>
                <a:srgbClr val="F4783C"/>
              </a:buClr>
              <a:buSzPts val="2800"/>
              <a:buNone/>
              <a:defRPr sz="2800">
                <a:solidFill>
                  <a:srgbClr val="F4783C"/>
                </a:solidFill>
              </a:defRPr>
            </a:lvl5pPr>
            <a:lvl6pPr lvl="5" algn="ctr">
              <a:lnSpc>
                <a:spcPct val="100000"/>
              </a:lnSpc>
              <a:spcBef>
                <a:spcPts val="0"/>
              </a:spcBef>
              <a:spcAft>
                <a:spcPts val="0"/>
              </a:spcAft>
              <a:buClr>
                <a:srgbClr val="F4783C"/>
              </a:buClr>
              <a:buSzPts val="2800"/>
              <a:buNone/>
              <a:defRPr sz="2800">
                <a:solidFill>
                  <a:srgbClr val="F4783C"/>
                </a:solidFill>
              </a:defRPr>
            </a:lvl6pPr>
            <a:lvl7pPr lvl="6" algn="ctr">
              <a:lnSpc>
                <a:spcPct val="100000"/>
              </a:lnSpc>
              <a:spcBef>
                <a:spcPts val="0"/>
              </a:spcBef>
              <a:spcAft>
                <a:spcPts val="0"/>
              </a:spcAft>
              <a:buClr>
                <a:srgbClr val="F4783C"/>
              </a:buClr>
              <a:buSzPts val="2800"/>
              <a:buNone/>
              <a:defRPr sz="2800">
                <a:solidFill>
                  <a:srgbClr val="F4783C"/>
                </a:solidFill>
              </a:defRPr>
            </a:lvl7pPr>
            <a:lvl8pPr lvl="7" algn="ctr">
              <a:lnSpc>
                <a:spcPct val="100000"/>
              </a:lnSpc>
              <a:spcBef>
                <a:spcPts val="0"/>
              </a:spcBef>
              <a:spcAft>
                <a:spcPts val="0"/>
              </a:spcAft>
              <a:buClr>
                <a:srgbClr val="F4783C"/>
              </a:buClr>
              <a:buSzPts val="2800"/>
              <a:buNone/>
              <a:defRPr sz="2800">
                <a:solidFill>
                  <a:srgbClr val="F4783C"/>
                </a:solidFill>
              </a:defRPr>
            </a:lvl8pPr>
            <a:lvl9pPr lvl="8" algn="ctr">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 DESIGN 1">
  <p:cSld name="CUSTOM_17_1_1_1">
    <p:bg>
      <p:bgPr>
        <a:solidFill>
          <a:srgbClr val="A5DDDA">
            <a:alpha val="71764"/>
          </a:srgbClr>
        </a:solidFill>
        <a:effectLst/>
      </p:bgPr>
    </p:bg>
    <p:spTree>
      <p:nvGrpSpPr>
        <p:cNvPr id="1" name="Shape 61"/>
        <p:cNvGrpSpPr/>
        <p:nvPr/>
      </p:nvGrpSpPr>
      <p:grpSpPr>
        <a:xfrm>
          <a:off x="0" y="0"/>
          <a:ext cx="0" cy="0"/>
          <a:chOff x="0" y="0"/>
          <a:chExt cx="0" cy="0"/>
        </a:xfrm>
      </p:grpSpPr>
      <p:sp>
        <p:nvSpPr>
          <p:cNvPr id="62" name="Google Shape;62;p27"/>
          <p:cNvSpPr/>
          <p:nvPr/>
        </p:nvSpPr>
        <p:spPr>
          <a:xfrm flipH="1">
            <a:off x="382675" y="1257616"/>
            <a:ext cx="4524000" cy="34779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7"/>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7"/>
          <p:cNvSpPr/>
          <p:nvPr/>
        </p:nvSpPr>
        <p:spPr>
          <a:xfrm flipH="1">
            <a:off x="5191250" y="1267950"/>
            <a:ext cx="3588000" cy="34779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7"/>
          <p:cNvSpPr txBox="1">
            <a:spLocks noGrp="1"/>
          </p:cNvSpPr>
          <p:nvPr>
            <p:ph type="subTitle" idx="1"/>
          </p:nvPr>
        </p:nvSpPr>
        <p:spPr>
          <a:xfrm>
            <a:off x="6104250" y="2448700"/>
            <a:ext cx="23661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
        <p:nvSpPr>
          <p:cNvPr id="66" name="Google Shape;66;p27"/>
          <p:cNvSpPr txBox="1">
            <a:spLocks noGrp="1"/>
          </p:cNvSpPr>
          <p:nvPr>
            <p:ph type="subTitle" idx="2"/>
          </p:nvPr>
        </p:nvSpPr>
        <p:spPr>
          <a:xfrm>
            <a:off x="5171550" y="1876300"/>
            <a:ext cx="3298800" cy="572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67" name="Google Shape;67;p27"/>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 DESIGN 2">
  <p:cSld name="CUSTOM_17_1_1_1_1">
    <p:bg>
      <p:bgPr>
        <a:solidFill>
          <a:srgbClr val="A5DDDA">
            <a:alpha val="71764"/>
          </a:srgbClr>
        </a:solidFill>
        <a:effectLst/>
      </p:bgPr>
    </p:bg>
    <p:spTree>
      <p:nvGrpSpPr>
        <p:cNvPr id="1" name="Shape 68"/>
        <p:cNvGrpSpPr/>
        <p:nvPr/>
      </p:nvGrpSpPr>
      <p:grpSpPr>
        <a:xfrm>
          <a:off x="0" y="0"/>
          <a:ext cx="0" cy="0"/>
          <a:chOff x="0" y="0"/>
          <a:chExt cx="0" cy="0"/>
        </a:xfrm>
      </p:grpSpPr>
      <p:sp>
        <p:nvSpPr>
          <p:cNvPr id="69" name="Google Shape;69;p28"/>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8"/>
          <p:cNvSpPr/>
          <p:nvPr/>
        </p:nvSpPr>
        <p:spPr>
          <a:xfrm>
            <a:off x="382548" y="1257625"/>
            <a:ext cx="8396700" cy="34779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8"/>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17_1_1_1_1_1">
    <p:bg>
      <p:bgPr>
        <a:solidFill>
          <a:srgbClr val="A5DDDA">
            <a:alpha val="71764"/>
          </a:srgbClr>
        </a:solidFill>
        <a:effectLst/>
      </p:bgPr>
    </p:bg>
    <p:spTree>
      <p:nvGrpSpPr>
        <p:cNvPr id="1" name="Shape 72"/>
        <p:cNvGrpSpPr/>
        <p:nvPr/>
      </p:nvGrpSpPr>
      <p:grpSpPr>
        <a:xfrm>
          <a:off x="0" y="0"/>
          <a:ext cx="0" cy="0"/>
          <a:chOff x="0" y="0"/>
          <a:chExt cx="0" cy="0"/>
        </a:xfrm>
      </p:grpSpPr>
      <p:sp>
        <p:nvSpPr>
          <p:cNvPr id="73" name="Google Shape;73;p29"/>
          <p:cNvSpPr/>
          <p:nvPr/>
        </p:nvSpPr>
        <p:spPr>
          <a:xfrm flipH="1">
            <a:off x="382798" y="397650"/>
            <a:ext cx="8401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9"/>
          <p:cNvSpPr txBox="1">
            <a:spLocks noGrp="1"/>
          </p:cNvSpPr>
          <p:nvPr>
            <p:ph type="ctrTitle"/>
          </p:nvPr>
        </p:nvSpPr>
        <p:spPr>
          <a:xfrm>
            <a:off x="3351750" y="397650"/>
            <a:ext cx="5118600" cy="59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7C3E"/>
              </a:buClr>
              <a:buSzPts val="2400"/>
              <a:buNone/>
              <a:defRPr sz="2400" b="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a:endParaRPr/>
          </a:p>
        </p:txBody>
      </p:sp>
      <p:sp>
        <p:nvSpPr>
          <p:cNvPr id="75" name="Google Shape;75;p29"/>
          <p:cNvSpPr/>
          <p:nvPr/>
        </p:nvSpPr>
        <p:spPr>
          <a:xfrm flipH="1">
            <a:off x="4786900"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9"/>
          <p:cNvSpPr/>
          <p:nvPr/>
        </p:nvSpPr>
        <p:spPr>
          <a:xfrm flipH="1">
            <a:off x="388111"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9"/>
          <p:cNvSpPr txBox="1">
            <a:spLocks noGrp="1"/>
          </p:cNvSpPr>
          <p:nvPr>
            <p:ph type="subTitle" idx="1"/>
          </p:nvPr>
        </p:nvSpPr>
        <p:spPr>
          <a:xfrm flipH="1">
            <a:off x="796256" y="3054500"/>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8" name="Google Shape;78;p29"/>
          <p:cNvSpPr txBox="1">
            <a:spLocks noGrp="1"/>
          </p:cNvSpPr>
          <p:nvPr>
            <p:ph type="subTitle" idx="2"/>
          </p:nvPr>
        </p:nvSpPr>
        <p:spPr>
          <a:xfrm flipH="1">
            <a:off x="796256" y="2482100"/>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79" name="Google Shape;79;p29"/>
          <p:cNvSpPr txBox="1">
            <a:spLocks noGrp="1"/>
          </p:cNvSpPr>
          <p:nvPr>
            <p:ph type="subTitle" idx="3"/>
          </p:nvPr>
        </p:nvSpPr>
        <p:spPr>
          <a:xfrm flipH="1">
            <a:off x="5195056" y="3054500"/>
            <a:ext cx="31815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0" name="Google Shape;80;p29"/>
          <p:cNvSpPr txBox="1">
            <a:spLocks noGrp="1"/>
          </p:cNvSpPr>
          <p:nvPr>
            <p:ph type="subTitle" idx="4"/>
          </p:nvPr>
        </p:nvSpPr>
        <p:spPr>
          <a:xfrm flipH="1">
            <a:off x="5195056" y="2482100"/>
            <a:ext cx="3181500" cy="57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F2F2"/>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7C3E"/>
              </a:buClr>
              <a:buSzPts val="2800"/>
              <a:buFont typeface="Denk One"/>
              <a:buNone/>
              <a:defRPr sz="2800" b="1" i="0" u="none" strike="noStrike" cap="none">
                <a:solidFill>
                  <a:srgbClr val="FF7C3E"/>
                </a:solidFill>
                <a:latin typeface="Denk One"/>
                <a:ea typeface="Denk One"/>
                <a:cs typeface="Denk One"/>
                <a:sym typeface="Denk One"/>
              </a:defRPr>
            </a:lvl1pPr>
            <a:lvl2pPr marR="0" lvl="1"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2pPr>
            <a:lvl3pPr marR="0" lvl="2"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3pPr>
            <a:lvl4pPr marR="0" lvl="3"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4pPr>
            <a:lvl5pPr marR="0" lvl="4"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5pPr>
            <a:lvl6pPr marR="0" lvl="5"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6pPr>
            <a:lvl7pPr marR="0" lvl="6"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7pPr>
            <a:lvl8pPr marR="0" lvl="7"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8pPr>
            <a:lvl9pPr marR="0" lvl="8" algn="l" rtl="0">
              <a:lnSpc>
                <a:spcPct val="100000"/>
              </a:lnSpc>
              <a:spcBef>
                <a:spcPts val="0"/>
              </a:spcBef>
              <a:spcAft>
                <a:spcPts val="0"/>
              </a:spcAft>
              <a:buClr>
                <a:srgbClr val="434343"/>
              </a:buClr>
              <a:buSzPts val="2800"/>
              <a:buFont typeface="Denk One"/>
              <a:buNone/>
              <a:defRPr sz="2800" b="1" i="0" u="none" strike="noStrike" cap="none">
                <a:solidFill>
                  <a:srgbClr val="434343"/>
                </a:solidFill>
                <a:latin typeface="Denk One"/>
                <a:ea typeface="Denk One"/>
                <a:cs typeface="Denk One"/>
                <a:sym typeface="Denk One"/>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1pPr>
            <a:lvl2pPr marL="914400" marR="0" lvl="1"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2pPr>
            <a:lvl3pPr marL="1371600" marR="0" lvl="2"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3pPr>
            <a:lvl4pPr marL="1828800" marR="0" lvl="3"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4pPr>
            <a:lvl5pPr marL="2286000" marR="0" lvl="4"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5pPr>
            <a:lvl6pPr marL="2743200" marR="0" lvl="5"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6pPr>
            <a:lvl7pPr marL="3200400" marR="0" lvl="6"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7pPr>
            <a:lvl8pPr marL="3657600" marR="0" lvl="7" indent="-304800" algn="l" rtl="0">
              <a:lnSpc>
                <a:spcPct val="115000"/>
              </a:lnSpc>
              <a:spcBef>
                <a:spcPts val="1600"/>
              </a:spcBef>
              <a:spcAft>
                <a:spcPts val="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8pPr>
            <a:lvl9pPr marL="4114800" marR="0" lvl="8" indent="-304800" algn="l" rtl="0">
              <a:lnSpc>
                <a:spcPct val="115000"/>
              </a:lnSpc>
              <a:spcBef>
                <a:spcPts val="1600"/>
              </a:spcBef>
              <a:spcAft>
                <a:spcPts val="1600"/>
              </a:spcAft>
              <a:buClr>
                <a:srgbClr val="434343"/>
              </a:buClr>
              <a:buSzPts val="1200"/>
              <a:buFont typeface="Barlow Semi Condensed Light"/>
              <a:buChar char="■"/>
              <a:defRPr sz="1200" b="0" i="0" u="none" strike="noStrike" cap="none">
                <a:solidFill>
                  <a:srgbClr val="434343"/>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1" name="Google Shape;171;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2" name="Google Shape;17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mDeeC8cCh4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altillo.com/products/print/touchchat-express" TargetMode="External"/><Relationship Id="rId5" Type="http://schemas.openxmlformats.org/officeDocument/2006/relationships/hyperlink" Target="https://speechymusings.com/2020/01/14/where-to-find-free-core-vocabulary-low-tech-aac-boards/"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217"/>
        <p:cNvGrpSpPr/>
        <p:nvPr/>
      </p:nvGrpSpPr>
      <p:grpSpPr>
        <a:xfrm>
          <a:off x="0" y="0"/>
          <a:ext cx="0" cy="0"/>
          <a:chOff x="0" y="0"/>
          <a:chExt cx="0" cy="0"/>
        </a:xfrm>
      </p:grpSpPr>
      <p:sp>
        <p:nvSpPr>
          <p:cNvPr id="218" name="Google Shape;218;p1"/>
          <p:cNvSpPr/>
          <p:nvPr/>
        </p:nvSpPr>
        <p:spPr>
          <a:xfrm>
            <a:off x="396825" y="386525"/>
            <a:ext cx="1654800" cy="3694800"/>
          </a:xfrm>
          <a:prstGeom prst="rect">
            <a:avLst/>
          </a:prstGeom>
          <a:solidFill>
            <a:srgbClr val="F4E9DF"/>
          </a:solidFill>
          <a:ln w="9525" cap="flat" cmpd="sng">
            <a:solidFill>
              <a:srgbClr val="F2E1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txBox="1">
            <a:spLocks noGrp="1"/>
          </p:cNvSpPr>
          <p:nvPr>
            <p:ph type="subTitle" idx="1"/>
          </p:nvPr>
        </p:nvSpPr>
        <p:spPr>
          <a:xfrm>
            <a:off x="709322" y="506329"/>
            <a:ext cx="4352100" cy="71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sz="1600" b="1">
                <a:latin typeface="Barlow Condensed"/>
                <a:ea typeface="Barlow Condensed"/>
                <a:cs typeface="Barlow Condensed"/>
                <a:sym typeface="Barlow Condensed"/>
              </a:rPr>
              <a:t>Capstone Project Phase 2</a:t>
            </a:r>
            <a:endParaRPr sz="1600" b="1">
              <a:latin typeface="Barlow Condensed"/>
              <a:ea typeface="Barlow Condensed"/>
              <a:cs typeface="Barlow Condensed"/>
              <a:sym typeface="Barlow Condensed"/>
            </a:endParaRPr>
          </a:p>
          <a:p>
            <a:pPr marL="0" lvl="0" indent="0" algn="l" rtl="0">
              <a:lnSpc>
                <a:spcPct val="100000"/>
              </a:lnSpc>
              <a:spcBef>
                <a:spcPts val="0"/>
              </a:spcBef>
              <a:spcAft>
                <a:spcPts val="0"/>
              </a:spcAft>
              <a:buSzPts val="1400"/>
              <a:buNone/>
            </a:pPr>
            <a:r>
              <a:rPr lang="es" sz="1600" b="1">
                <a:latin typeface="Barlow Condensed"/>
                <a:ea typeface="Barlow Condensed"/>
                <a:cs typeface="Barlow Condensed"/>
                <a:sym typeface="Barlow Condensed"/>
              </a:rPr>
              <a:t>23-2-D-6</a:t>
            </a:r>
            <a:endParaRPr sz="1600" b="1">
              <a:latin typeface="Barlow Condensed"/>
              <a:ea typeface="Barlow Condensed"/>
              <a:cs typeface="Barlow Condensed"/>
              <a:sym typeface="Barlow Condensed"/>
            </a:endParaRPr>
          </a:p>
        </p:txBody>
      </p:sp>
      <p:sp>
        <p:nvSpPr>
          <p:cNvPr id="220" name="Google Shape;220;p1"/>
          <p:cNvSpPr txBox="1">
            <a:spLocks noGrp="1"/>
          </p:cNvSpPr>
          <p:nvPr>
            <p:ph type="ctrTitle"/>
          </p:nvPr>
        </p:nvSpPr>
        <p:spPr>
          <a:xfrm>
            <a:off x="633125" y="1046225"/>
            <a:ext cx="4955100" cy="101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500"/>
              <a:buNone/>
            </a:pPr>
            <a:r>
              <a:rPr lang="es" b="0"/>
              <a:t>Diburnik</a:t>
            </a:r>
            <a:endParaRPr b="0"/>
          </a:p>
        </p:txBody>
      </p:sp>
      <p:pic>
        <p:nvPicPr>
          <p:cNvPr id="221" name="Google Shape;221;p1"/>
          <p:cNvPicPr preferRelativeResize="0"/>
          <p:nvPr/>
        </p:nvPicPr>
        <p:blipFill rotWithShape="1">
          <a:blip r:embed="rId3">
            <a:alphaModFix/>
          </a:blip>
          <a:srcRect/>
          <a:stretch/>
        </p:blipFill>
        <p:spPr>
          <a:xfrm rot="6382411">
            <a:off x="5433177" y="3026933"/>
            <a:ext cx="1091796" cy="1272536"/>
          </a:xfrm>
          <a:prstGeom prst="rect">
            <a:avLst/>
          </a:prstGeom>
          <a:noFill/>
          <a:ln>
            <a:noFill/>
          </a:ln>
        </p:spPr>
      </p:pic>
      <p:pic>
        <p:nvPicPr>
          <p:cNvPr id="222" name="Google Shape;222;p1"/>
          <p:cNvPicPr preferRelativeResize="0"/>
          <p:nvPr/>
        </p:nvPicPr>
        <p:blipFill rotWithShape="1">
          <a:blip r:embed="rId4">
            <a:alphaModFix/>
          </a:blip>
          <a:srcRect/>
          <a:stretch/>
        </p:blipFill>
        <p:spPr>
          <a:xfrm rot="973100">
            <a:off x="5511098" y="3381055"/>
            <a:ext cx="958929" cy="577817"/>
          </a:xfrm>
          <a:prstGeom prst="rect">
            <a:avLst/>
          </a:prstGeom>
          <a:noFill/>
          <a:ln>
            <a:noFill/>
          </a:ln>
        </p:spPr>
      </p:pic>
      <p:grpSp>
        <p:nvGrpSpPr>
          <p:cNvPr id="223" name="Google Shape;223;p1"/>
          <p:cNvGrpSpPr/>
          <p:nvPr/>
        </p:nvGrpSpPr>
        <p:grpSpPr>
          <a:xfrm>
            <a:off x="4765797" y="2931428"/>
            <a:ext cx="1181425" cy="1818728"/>
            <a:chOff x="4765797" y="2931428"/>
            <a:chExt cx="1181425" cy="1818728"/>
          </a:xfrm>
        </p:grpSpPr>
        <p:sp>
          <p:nvSpPr>
            <p:cNvPr id="224" name="Google Shape;224;p1"/>
            <p:cNvSpPr/>
            <p:nvPr/>
          </p:nvSpPr>
          <p:spPr>
            <a:xfrm>
              <a:off x="5406052" y="4627308"/>
              <a:ext cx="195409" cy="101658"/>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5571910" y="466140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5401384" y="4728940"/>
              <a:ext cx="291551"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5499488" y="4646223"/>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5538055" y="4660404"/>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rot="3420117">
              <a:off x="5011254" y="4459690"/>
              <a:ext cx="195409" cy="101657"/>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rot="3420117">
              <a:off x="5105880" y="459088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rot="3420117">
              <a:off x="4935318" y="4569762"/>
              <a:ext cx="291550"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rot="3420117">
              <a:off x="5115764" y="4493949"/>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rot="3420117">
              <a:off x="5130268" y="4532106"/>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5105903" y="4129492"/>
              <a:ext cx="623863" cy="526515"/>
            </a:xfrm>
            <a:custGeom>
              <a:avLst/>
              <a:gdLst/>
              <a:ahLst/>
              <a:cxnLst/>
              <a:rect l="l" t="t" r="r" b="b"/>
              <a:pathLst>
                <a:path w="19873" h="16772" extrusionOk="0">
                  <a:moveTo>
                    <a:pt x="19873" y="0"/>
                  </a:moveTo>
                  <a:lnTo>
                    <a:pt x="4861" y="2535"/>
                  </a:lnTo>
                  <a:cubicBezTo>
                    <a:pt x="4861" y="2535"/>
                    <a:pt x="4578" y="7010"/>
                    <a:pt x="1" y="9064"/>
                  </a:cubicBezTo>
                  <a:cubicBezTo>
                    <a:pt x="1" y="9064"/>
                    <a:pt x="54" y="10381"/>
                    <a:pt x="235" y="10815"/>
                  </a:cubicBezTo>
                  <a:cubicBezTo>
                    <a:pt x="464" y="11369"/>
                    <a:pt x="1096" y="11697"/>
                    <a:pt x="1096" y="11697"/>
                  </a:cubicBezTo>
                  <a:cubicBezTo>
                    <a:pt x="1096" y="11697"/>
                    <a:pt x="6198" y="11583"/>
                    <a:pt x="10177" y="5484"/>
                  </a:cubicBezTo>
                  <a:cubicBezTo>
                    <a:pt x="10324" y="5259"/>
                    <a:pt x="10530" y="5156"/>
                    <a:pt x="10759" y="5156"/>
                  </a:cubicBezTo>
                  <a:cubicBezTo>
                    <a:pt x="11733" y="5156"/>
                    <a:pt x="13124" y="7016"/>
                    <a:pt x="12157" y="9289"/>
                  </a:cubicBezTo>
                  <a:cubicBezTo>
                    <a:pt x="10968" y="12100"/>
                    <a:pt x="9558" y="15791"/>
                    <a:pt x="9558" y="15791"/>
                  </a:cubicBezTo>
                  <a:cubicBezTo>
                    <a:pt x="9558" y="15791"/>
                    <a:pt x="9886" y="16697"/>
                    <a:pt x="11025" y="16767"/>
                  </a:cubicBezTo>
                  <a:cubicBezTo>
                    <a:pt x="11084" y="16770"/>
                    <a:pt x="11142" y="16772"/>
                    <a:pt x="11201" y="16772"/>
                  </a:cubicBezTo>
                  <a:cubicBezTo>
                    <a:pt x="12285" y="16772"/>
                    <a:pt x="13351" y="16189"/>
                    <a:pt x="13351" y="16189"/>
                  </a:cubicBezTo>
                  <a:cubicBezTo>
                    <a:pt x="13351" y="16189"/>
                    <a:pt x="19491" y="4413"/>
                    <a:pt x="19873"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5189345" y="3769074"/>
              <a:ext cx="555396" cy="483664"/>
            </a:xfrm>
            <a:custGeom>
              <a:avLst/>
              <a:gdLst/>
              <a:ahLst/>
              <a:cxnLst/>
              <a:rect l="l" t="t" r="r" b="b"/>
              <a:pathLst>
                <a:path w="17692" h="15407" extrusionOk="0">
                  <a:moveTo>
                    <a:pt x="10291" y="0"/>
                  </a:moveTo>
                  <a:lnTo>
                    <a:pt x="3720" y="3237"/>
                  </a:lnTo>
                  <a:cubicBezTo>
                    <a:pt x="3720" y="3237"/>
                    <a:pt x="3122" y="8810"/>
                    <a:pt x="1564" y="10951"/>
                  </a:cubicBezTo>
                  <a:cubicBezTo>
                    <a:pt x="0" y="13088"/>
                    <a:pt x="1571" y="15394"/>
                    <a:pt x="4922" y="15394"/>
                  </a:cubicBezTo>
                  <a:cubicBezTo>
                    <a:pt x="5443" y="15394"/>
                    <a:pt x="6110" y="15407"/>
                    <a:pt x="6865" y="15407"/>
                  </a:cubicBezTo>
                  <a:cubicBezTo>
                    <a:pt x="10973" y="15407"/>
                    <a:pt x="17692" y="15023"/>
                    <a:pt x="17658" y="10086"/>
                  </a:cubicBezTo>
                  <a:cubicBezTo>
                    <a:pt x="17616" y="4242"/>
                    <a:pt x="13802" y="805"/>
                    <a:pt x="10291" y="0"/>
                  </a:cubicBezTo>
                  <a:close/>
                </a:path>
              </a:pathLst>
            </a:custGeom>
            <a:solidFill>
              <a:srgbClr val="009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 name="Google Shape;236;p1"/>
            <p:cNvGrpSpPr/>
            <p:nvPr/>
          </p:nvGrpSpPr>
          <p:grpSpPr>
            <a:xfrm>
              <a:off x="4765797" y="2931428"/>
              <a:ext cx="787826" cy="817869"/>
              <a:chOff x="34550" y="3406650"/>
              <a:chExt cx="627400" cy="651325"/>
            </a:xfrm>
          </p:grpSpPr>
          <p:sp>
            <p:nvSpPr>
              <p:cNvPr id="237" name="Google Shape;237;p1"/>
              <p:cNvSpPr/>
              <p:nvPr/>
            </p:nvSpPr>
            <p:spPr>
              <a:xfrm>
                <a:off x="145950" y="3574125"/>
                <a:ext cx="269825" cy="209975"/>
              </a:xfrm>
              <a:custGeom>
                <a:avLst/>
                <a:gdLst/>
                <a:ahLst/>
                <a:cxnLst/>
                <a:rect l="l" t="t" r="r" b="b"/>
                <a:pathLst>
                  <a:path w="10793" h="8399" extrusionOk="0">
                    <a:moveTo>
                      <a:pt x="5972" y="1"/>
                    </a:moveTo>
                    <a:cubicBezTo>
                      <a:pt x="5006" y="1"/>
                      <a:pt x="4002" y="344"/>
                      <a:pt x="3056" y="995"/>
                    </a:cubicBezTo>
                    <a:cubicBezTo>
                      <a:pt x="1" y="3095"/>
                      <a:pt x="4820" y="8164"/>
                      <a:pt x="4820" y="8164"/>
                    </a:cubicBezTo>
                    <a:lnTo>
                      <a:pt x="4820" y="8398"/>
                    </a:lnTo>
                    <a:lnTo>
                      <a:pt x="10792" y="5560"/>
                    </a:lnTo>
                    <a:cubicBezTo>
                      <a:pt x="10095" y="1717"/>
                      <a:pt x="8130" y="1"/>
                      <a:pt x="5972" y="1"/>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34550" y="3886900"/>
                <a:ext cx="171100" cy="171075"/>
              </a:xfrm>
              <a:custGeom>
                <a:avLst/>
                <a:gdLst/>
                <a:ahLst/>
                <a:cxnLst/>
                <a:rect l="l" t="t" r="r" b="b"/>
                <a:pathLst>
                  <a:path w="6844" h="6843" extrusionOk="0">
                    <a:moveTo>
                      <a:pt x="4412" y="1"/>
                    </a:moveTo>
                    <a:cubicBezTo>
                      <a:pt x="2271" y="1"/>
                      <a:pt x="1" y="1041"/>
                      <a:pt x="635" y="4295"/>
                    </a:cubicBezTo>
                    <a:cubicBezTo>
                      <a:pt x="1036" y="6354"/>
                      <a:pt x="2731" y="6842"/>
                      <a:pt x="4249" y="6842"/>
                    </a:cubicBezTo>
                    <a:cubicBezTo>
                      <a:pt x="5619" y="6842"/>
                      <a:pt x="6844" y="6445"/>
                      <a:pt x="6844" y="6445"/>
                    </a:cubicBezTo>
                    <a:lnTo>
                      <a:pt x="5679" y="120"/>
                    </a:lnTo>
                    <a:cubicBezTo>
                      <a:pt x="5280" y="44"/>
                      <a:pt x="4849" y="1"/>
                      <a:pt x="4412" y="1"/>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59925" y="3727775"/>
                <a:ext cx="206550" cy="167450"/>
              </a:xfrm>
              <a:custGeom>
                <a:avLst/>
                <a:gdLst/>
                <a:ahLst/>
                <a:cxnLst/>
                <a:rect l="l" t="t" r="r" b="b"/>
                <a:pathLst>
                  <a:path w="8262" h="6698" extrusionOk="0">
                    <a:moveTo>
                      <a:pt x="3970" y="1"/>
                    </a:moveTo>
                    <a:cubicBezTo>
                      <a:pt x="3005" y="1"/>
                      <a:pt x="2115" y="366"/>
                      <a:pt x="1530" y="1297"/>
                    </a:cubicBezTo>
                    <a:cubicBezTo>
                      <a:pt x="1" y="3733"/>
                      <a:pt x="3298" y="6366"/>
                      <a:pt x="4591" y="6698"/>
                    </a:cubicBezTo>
                    <a:lnTo>
                      <a:pt x="8261" y="2018"/>
                    </a:lnTo>
                    <a:cubicBezTo>
                      <a:pt x="7286" y="956"/>
                      <a:pt x="5530" y="1"/>
                      <a:pt x="3970" y="1"/>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344200" y="3406650"/>
                <a:ext cx="317750" cy="327300"/>
              </a:xfrm>
              <a:custGeom>
                <a:avLst/>
                <a:gdLst/>
                <a:ahLst/>
                <a:cxnLst/>
                <a:rect l="l" t="t" r="r" b="b"/>
                <a:pathLst>
                  <a:path w="12710" h="13092" extrusionOk="0">
                    <a:moveTo>
                      <a:pt x="7434" y="1"/>
                    </a:moveTo>
                    <a:cubicBezTo>
                      <a:pt x="2432" y="1"/>
                      <a:pt x="1" y="6615"/>
                      <a:pt x="192" y="13091"/>
                    </a:cubicBezTo>
                    <a:cubicBezTo>
                      <a:pt x="192" y="13091"/>
                      <a:pt x="1345" y="12698"/>
                      <a:pt x="3945" y="11939"/>
                    </a:cubicBezTo>
                    <a:cubicBezTo>
                      <a:pt x="5992" y="11340"/>
                      <a:pt x="12710" y="147"/>
                      <a:pt x="7595" y="3"/>
                    </a:cubicBezTo>
                    <a:cubicBezTo>
                      <a:pt x="7541" y="2"/>
                      <a:pt x="7487" y="1"/>
                      <a:pt x="7434" y="1"/>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1"/>
            <p:cNvSpPr/>
            <p:nvPr/>
          </p:nvSpPr>
          <p:spPr>
            <a:xfrm>
              <a:off x="4895636" y="3295770"/>
              <a:ext cx="872837" cy="632841"/>
            </a:xfrm>
            <a:custGeom>
              <a:avLst/>
              <a:gdLst/>
              <a:ahLst/>
              <a:cxnLst/>
              <a:rect l="l" t="t" r="r" b="b"/>
              <a:pathLst>
                <a:path w="27804" h="20159" extrusionOk="0">
                  <a:moveTo>
                    <a:pt x="15316" y="1"/>
                  </a:moveTo>
                  <a:cubicBezTo>
                    <a:pt x="13311" y="1"/>
                    <a:pt x="11014" y="446"/>
                    <a:pt x="8442" y="1485"/>
                  </a:cubicBezTo>
                  <a:cubicBezTo>
                    <a:pt x="1" y="4894"/>
                    <a:pt x="33" y="11612"/>
                    <a:pt x="2708" y="14049"/>
                  </a:cubicBezTo>
                  <a:cubicBezTo>
                    <a:pt x="2708" y="14049"/>
                    <a:pt x="654" y="15291"/>
                    <a:pt x="1752" y="18208"/>
                  </a:cubicBezTo>
                  <a:cubicBezTo>
                    <a:pt x="2169" y="19310"/>
                    <a:pt x="3621" y="20159"/>
                    <a:pt x="5485" y="20159"/>
                  </a:cubicBezTo>
                  <a:cubicBezTo>
                    <a:pt x="6982" y="20159"/>
                    <a:pt x="8745" y="19611"/>
                    <a:pt x="10448" y="18208"/>
                  </a:cubicBezTo>
                  <a:cubicBezTo>
                    <a:pt x="10448" y="18208"/>
                    <a:pt x="10984" y="18378"/>
                    <a:pt x="11987" y="18378"/>
                  </a:cubicBezTo>
                  <a:cubicBezTo>
                    <a:pt x="13841" y="18378"/>
                    <a:pt x="17294" y="17796"/>
                    <a:pt x="21916" y="14479"/>
                  </a:cubicBezTo>
                  <a:cubicBezTo>
                    <a:pt x="27804" y="10250"/>
                    <a:pt x="24928" y="1"/>
                    <a:pt x="15316" y="1"/>
                  </a:cubicBezTo>
                  <a:close/>
                </a:path>
              </a:pathLst>
            </a:custGeom>
            <a:solidFill>
              <a:srgbClr val="F7B5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4977539" y="3689400"/>
              <a:ext cx="219308" cy="51892"/>
            </a:xfrm>
            <a:custGeom>
              <a:avLst/>
              <a:gdLst/>
              <a:ahLst/>
              <a:cxnLst/>
              <a:rect l="l" t="t" r="r" b="b"/>
              <a:pathLst>
                <a:path w="6986" h="1653" extrusionOk="0">
                  <a:moveTo>
                    <a:pt x="4299" y="1"/>
                  </a:moveTo>
                  <a:cubicBezTo>
                    <a:pt x="4018" y="1"/>
                    <a:pt x="3737" y="20"/>
                    <a:pt x="3459" y="58"/>
                  </a:cubicBezTo>
                  <a:cubicBezTo>
                    <a:pt x="2847" y="147"/>
                    <a:pt x="2248" y="316"/>
                    <a:pt x="1670" y="537"/>
                  </a:cubicBezTo>
                  <a:cubicBezTo>
                    <a:pt x="1091" y="763"/>
                    <a:pt x="534" y="1025"/>
                    <a:pt x="1" y="1366"/>
                  </a:cubicBezTo>
                  <a:lnTo>
                    <a:pt x="201" y="1652"/>
                  </a:lnTo>
                  <a:cubicBezTo>
                    <a:pt x="682" y="1317"/>
                    <a:pt x="1223" y="1025"/>
                    <a:pt x="1768" y="783"/>
                  </a:cubicBezTo>
                  <a:cubicBezTo>
                    <a:pt x="2322" y="541"/>
                    <a:pt x="2897" y="348"/>
                    <a:pt x="3487" y="230"/>
                  </a:cubicBezTo>
                  <a:cubicBezTo>
                    <a:pt x="3841" y="166"/>
                    <a:pt x="4200" y="132"/>
                    <a:pt x="4560" y="132"/>
                  </a:cubicBezTo>
                  <a:cubicBezTo>
                    <a:pt x="4804" y="132"/>
                    <a:pt x="5048" y="147"/>
                    <a:pt x="5291" y="181"/>
                  </a:cubicBezTo>
                  <a:cubicBezTo>
                    <a:pt x="5895" y="267"/>
                    <a:pt x="6461" y="505"/>
                    <a:pt x="6986" y="816"/>
                  </a:cubicBezTo>
                  <a:cubicBezTo>
                    <a:pt x="6477" y="480"/>
                    <a:pt x="5915" y="209"/>
                    <a:pt x="5308" y="90"/>
                  </a:cubicBezTo>
                  <a:cubicBezTo>
                    <a:pt x="4976" y="29"/>
                    <a:pt x="4638" y="1"/>
                    <a:pt x="4299" y="1"/>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5021332" y="3773093"/>
              <a:ext cx="145002" cy="73804"/>
            </a:xfrm>
            <a:custGeom>
              <a:avLst/>
              <a:gdLst/>
              <a:ahLst/>
              <a:cxnLst/>
              <a:rect l="l" t="t" r="r" b="b"/>
              <a:pathLst>
                <a:path w="4619" h="2351" extrusionOk="0">
                  <a:moveTo>
                    <a:pt x="2164" y="1"/>
                  </a:moveTo>
                  <a:cubicBezTo>
                    <a:pt x="2075" y="1"/>
                    <a:pt x="1985" y="7"/>
                    <a:pt x="1895" y="20"/>
                  </a:cubicBezTo>
                  <a:cubicBezTo>
                    <a:pt x="1136" y="131"/>
                    <a:pt x="513" y="726"/>
                    <a:pt x="37" y="1780"/>
                  </a:cubicBezTo>
                  <a:cubicBezTo>
                    <a:pt x="0" y="1871"/>
                    <a:pt x="37" y="1973"/>
                    <a:pt x="127" y="2013"/>
                  </a:cubicBezTo>
                  <a:cubicBezTo>
                    <a:pt x="151" y="2023"/>
                    <a:pt x="175" y="2028"/>
                    <a:pt x="199" y="2028"/>
                  </a:cubicBezTo>
                  <a:cubicBezTo>
                    <a:pt x="267" y="2028"/>
                    <a:pt x="331" y="1990"/>
                    <a:pt x="361" y="1924"/>
                  </a:cubicBezTo>
                  <a:cubicBezTo>
                    <a:pt x="779" y="985"/>
                    <a:pt x="1313" y="463"/>
                    <a:pt x="1948" y="365"/>
                  </a:cubicBezTo>
                  <a:cubicBezTo>
                    <a:pt x="2020" y="354"/>
                    <a:pt x="2092" y="349"/>
                    <a:pt x="2163" y="349"/>
                  </a:cubicBezTo>
                  <a:cubicBezTo>
                    <a:pt x="2753" y="349"/>
                    <a:pt x="3322" y="690"/>
                    <a:pt x="3724" y="1000"/>
                  </a:cubicBezTo>
                  <a:cubicBezTo>
                    <a:pt x="3601" y="979"/>
                    <a:pt x="3471" y="965"/>
                    <a:pt x="3341" y="965"/>
                  </a:cubicBezTo>
                  <a:cubicBezTo>
                    <a:pt x="3121" y="965"/>
                    <a:pt x="2899" y="1005"/>
                    <a:pt x="2703" y="1116"/>
                  </a:cubicBezTo>
                  <a:cubicBezTo>
                    <a:pt x="2371" y="1305"/>
                    <a:pt x="2182" y="1657"/>
                    <a:pt x="2137" y="2157"/>
                  </a:cubicBezTo>
                  <a:cubicBezTo>
                    <a:pt x="2129" y="2256"/>
                    <a:pt x="2202" y="2342"/>
                    <a:pt x="2297" y="2350"/>
                  </a:cubicBezTo>
                  <a:lnTo>
                    <a:pt x="2314" y="2350"/>
                  </a:lnTo>
                  <a:cubicBezTo>
                    <a:pt x="2403" y="2350"/>
                    <a:pt x="2482" y="2280"/>
                    <a:pt x="2490" y="2186"/>
                  </a:cubicBezTo>
                  <a:cubicBezTo>
                    <a:pt x="2522" y="1809"/>
                    <a:pt x="2649" y="1551"/>
                    <a:pt x="2876" y="1423"/>
                  </a:cubicBezTo>
                  <a:cubicBezTo>
                    <a:pt x="3012" y="1346"/>
                    <a:pt x="3174" y="1317"/>
                    <a:pt x="3340" y="1317"/>
                  </a:cubicBezTo>
                  <a:cubicBezTo>
                    <a:pt x="3825" y="1317"/>
                    <a:pt x="4343" y="1564"/>
                    <a:pt x="4352" y="1567"/>
                  </a:cubicBezTo>
                  <a:cubicBezTo>
                    <a:pt x="4377" y="1579"/>
                    <a:pt x="4403" y="1585"/>
                    <a:pt x="4430" y="1585"/>
                  </a:cubicBezTo>
                  <a:cubicBezTo>
                    <a:pt x="4482" y="1585"/>
                    <a:pt x="4533" y="1561"/>
                    <a:pt x="4569" y="1517"/>
                  </a:cubicBezTo>
                  <a:cubicBezTo>
                    <a:pt x="4618" y="1452"/>
                    <a:pt x="4614" y="1358"/>
                    <a:pt x="4561" y="1296"/>
                  </a:cubicBezTo>
                  <a:cubicBezTo>
                    <a:pt x="4511" y="1239"/>
                    <a:pt x="3417" y="1"/>
                    <a:pt x="2164" y="1"/>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5326373" y="3588505"/>
              <a:ext cx="35160" cy="47403"/>
            </a:xfrm>
            <a:custGeom>
              <a:avLst/>
              <a:gdLst/>
              <a:ahLst/>
              <a:cxnLst/>
              <a:rect l="l" t="t" r="r" b="b"/>
              <a:pathLst>
                <a:path w="1120" h="1510" extrusionOk="0">
                  <a:moveTo>
                    <a:pt x="329" y="1"/>
                  </a:moveTo>
                  <a:cubicBezTo>
                    <a:pt x="297" y="1"/>
                    <a:pt x="266" y="6"/>
                    <a:pt x="237" y="19"/>
                  </a:cubicBezTo>
                  <a:cubicBezTo>
                    <a:pt x="29" y="109"/>
                    <a:pt x="0" y="516"/>
                    <a:pt x="176" y="921"/>
                  </a:cubicBezTo>
                  <a:cubicBezTo>
                    <a:pt x="328" y="1272"/>
                    <a:pt x="585" y="1509"/>
                    <a:pt x="786" y="1509"/>
                  </a:cubicBezTo>
                  <a:cubicBezTo>
                    <a:pt x="818" y="1509"/>
                    <a:pt x="849" y="1503"/>
                    <a:pt x="877" y="1491"/>
                  </a:cubicBezTo>
                  <a:cubicBezTo>
                    <a:pt x="1091" y="1397"/>
                    <a:pt x="1119" y="995"/>
                    <a:pt x="943" y="589"/>
                  </a:cubicBezTo>
                  <a:cubicBezTo>
                    <a:pt x="791" y="238"/>
                    <a:pt x="534" y="1"/>
                    <a:pt x="329" y="1"/>
                  </a:cubicBezTo>
                  <a:close/>
                </a:path>
              </a:pathLst>
            </a:custGeom>
            <a:solidFill>
              <a:srgbClr val="4232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5546780" y="3480106"/>
              <a:ext cx="35160" cy="47403"/>
            </a:xfrm>
            <a:custGeom>
              <a:avLst/>
              <a:gdLst/>
              <a:ahLst/>
              <a:cxnLst/>
              <a:rect l="l" t="t" r="r" b="b"/>
              <a:pathLst>
                <a:path w="1120" h="1510" extrusionOk="0">
                  <a:moveTo>
                    <a:pt x="333" y="0"/>
                  </a:moveTo>
                  <a:cubicBezTo>
                    <a:pt x="301" y="0"/>
                    <a:pt x="271" y="6"/>
                    <a:pt x="243" y="18"/>
                  </a:cubicBezTo>
                  <a:cubicBezTo>
                    <a:pt x="29" y="113"/>
                    <a:pt x="0" y="514"/>
                    <a:pt x="177" y="921"/>
                  </a:cubicBezTo>
                  <a:cubicBezTo>
                    <a:pt x="329" y="1271"/>
                    <a:pt x="585" y="1509"/>
                    <a:pt x="790" y="1509"/>
                  </a:cubicBezTo>
                  <a:cubicBezTo>
                    <a:pt x="822" y="1509"/>
                    <a:pt x="853" y="1503"/>
                    <a:pt x="882" y="1491"/>
                  </a:cubicBezTo>
                  <a:cubicBezTo>
                    <a:pt x="1091" y="1400"/>
                    <a:pt x="1120" y="995"/>
                    <a:pt x="943" y="588"/>
                  </a:cubicBezTo>
                  <a:cubicBezTo>
                    <a:pt x="791" y="238"/>
                    <a:pt x="535" y="0"/>
                    <a:pt x="333" y="0"/>
                  </a:cubicBezTo>
                  <a:close/>
                </a:path>
              </a:pathLst>
            </a:custGeom>
            <a:solidFill>
              <a:srgbClr val="4232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5258879" y="3646644"/>
              <a:ext cx="183897" cy="116435"/>
            </a:xfrm>
            <a:custGeom>
              <a:avLst/>
              <a:gdLst/>
              <a:ahLst/>
              <a:cxnLst/>
              <a:rect l="l" t="t" r="r" b="b"/>
              <a:pathLst>
                <a:path w="5858" h="3709" extrusionOk="0">
                  <a:moveTo>
                    <a:pt x="3803" y="0"/>
                  </a:moveTo>
                  <a:cubicBezTo>
                    <a:pt x="3347" y="0"/>
                    <a:pt x="2843" y="95"/>
                    <a:pt x="2334" y="283"/>
                  </a:cubicBezTo>
                  <a:cubicBezTo>
                    <a:pt x="899" y="829"/>
                    <a:pt x="0" y="1969"/>
                    <a:pt x="329" y="2838"/>
                  </a:cubicBezTo>
                  <a:cubicBezTo>
                    <a:pt x="542" y="3396"/>
                    <a:pt x="1215" y="3708"/>
                    <a:pt x="2056" y="3708"/>
                  </a:cubicBezTo>
                  <a:cubicBezTo>
                    <a:pt x="2510" y="3708"/>
                    <a:pt x="3015" y="3614"/>
                    <a:pt x="3519" y="3425"/>
                  </a:cubicBezTo>
                  <a:cubicBezTo>
                    <a:pt x="4959" y="2880"/>
                    <a:pt x="5857" y="1740"/>
                    <a:pt x="5529" y="870"/>
                  </a:cubicBezTo>
                  <a:cubicBezTo>
                    <a:pt x="5316" y="312"/>
                    <a:pt x="4643" y="0"/>
                    <a:pt x="3803" y="0"/>
                  </a:cubicBezTo>
                  <a:close/>
                </a:path>
              </a:pathLst>
            </a:custGeom>
            <a:solidFill>
              <a:srgbClr val="FFA3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5555789" y="3522141"/>
              <a:ext cx="116403" cy="96312"/>
            </a:xfrm>
            <a:custGeom>
              <a:avLst/>
              <a:gdLst/>
              <a:ahLst/>
              <a:cxnLst/>
              <a:rect l="l" t="t" r="r" b="b"/>
              <a:pathLst>
                <a:path w="3708" h="3068" extrusionOk="0">
                  <a:moveTo>
                    <a:pt x="2445" y="0"/>
                  </a:moveTo>
                  <a:cubicBezTo>
                    <a:pt x="1998" y="0"/>
                    <a:pt x="1481" y="201"/>
                    <a:pt x="1038" y="578"/>
                  </a:cubicBezTo>
                  <a:cubicBezTo>
                    <a:pt x="263" y="1239"/>
                    <a:pt x="1" y="2206"/>
                    <a:pt x="452" y="2732"/>
                  </a:cubicBezTo>
                  <a:cubicBezTo>
                    <a:pt x="645" y="2957"/>
                    <a:pt x="931" y="3068"/>
                    <a:pt x="1264" y="3068"/>
                  </a:cubicBezTo>
                  <a:cubicBezTo>
                    <a:pt x="1707" y="3068"/>
                    <a:pt x="2224" y="2867"/>
                    <a:pt x="2670" y="2490"/>
                  </a:cubicBezTo>
                  <a:cubicBezTo>
                    <a:pt x="3446" y="1825"/>
                    <a:pt x="3708" y="862"/>
                    <a:pt x="3257" y="336"/>
                  </a:cubicBezTo>
                  <a:cubicBezTo>
                    <a:pt x="3064" y="111"/>
                    <a:pt x="2773" y="0"/>
                    <a:pt x="2445" y="0"/>
                  </a:cubicBezTo>
                  <a:close/>
                </a:path>
              </a:pathLst>
            </a:custGeom>
            <a:solidFill>
              <a:srgbClr val="FFA3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
            <p:cNvSpPr/>
            <p:nvPr/>
          </p:nvSpPr>
          <p:spPr>
            <a:xfrm>
              <a:off x="5394306" y="3509270"/>
              <a:ext cx="552916" cy="418964"/>
            </a:xfrm>
            <a:custGeom>
              <a:avLst/>
              <a:gdLst/>
              <a:ahLst/>
              <a:cxnLst/>
              <a:rect l="l" t="t" r="r" b="b"/>
              <a:pathLst>
                <a:path w="17613" h="13346" extrusionOk="0">
                  <a:moveTo>
                    <a:pt x="15218" y="1"/>
                  </a:moveTo>
                  <a:cubicBezTo>
                    <a:pt x="14722" y="1"/>
                    <a:pt x="14055" y="1686"/>
                    <a:pt x="13667" y="1813"/>
                  </a:cubicBezTo>
                  <a:cubicBezTo>
                    <a:pt x="13648" y="1820"/>
                    <a:pt x="13628" y="1823"/>
                    <a:pt x="13609" y="1823"/>
                  </a:cubicBezTo>
                  <a:cubicBezTo>
                    <a:pt x="13309" y="1823"/>
                    <a:pt x="13072" y="1069"/>
                    <a:pt x="12639" y="1069"/>
                  </a:cubicBezTo>
                  <a:cubicBezTo>
                    <a:pt x="12537" y="1069"/>
                    <a:pt x="12424" y="1110"/>
                    <a:pt x="12297" y="1214"/>
                  </a:cubicBezTo>
                  <a:cubicBezTo>
                    <a:pt x="11596" y="1780"/>
                    <a:pt x="13286" y="2498"/>
                    <a:pt x="12466" y="3733"/>
                  </a:cubicBezTo>
                  <a:cubicBezTo>
                    <a:pt x="9086" y="8802"/>
                    <a:pt x="95" y="10705"/>
                    <a:pt x="26" y="12346"/>
                  </a:cubicBezTo>
                  <a:cubicBezTo>
                    <a:pt x="0" y="13001"/>
                    <a:pt x="839" y="13346"/>
                    <a:pt x="2133" y="13346"/>
                  </a:cubicBezTo>
                  <a:cubicBezTo>
                    <a:pt x="4730" y="13346"/>
                    <a:pt x="9162" y="11958"/>
                    <a:pt x="12129" y="8900"/>
                  </a:cubicBezTo>
                  <a:cubicBezTo>
                    <a:pt x="16575" y="4323"/>
                    <a:pt x="17613" y="2317"/>
                    <a:pt x="16842" y="1915"/>
                  </a:cubicBezTo>
                  <a:cubicBezTo>
                    <a:pt x="16660" y="1820"/>
                    <a:pt x="16508" y="1784"/>
                    <a:pt x="16381" y="1784"/>
                  </a:cubicBezTo>
                  <a:cubicBezTo>
                    <a:pt x="16273" y="1784"/>
                    <a:pt x="16184" y="1810"/>
                    <a:pt x="16112" y="1849"/>
                  </a:cubicBezTo>
                  <a:lnTo>
                    <a:pt x="16112" y="1849"/>
                  </a:lnTo>
                  <a:cubicBezTo>
                    <a:pt x="16279" y="1601"/>
                    <a:pt x="16396" y="1249"/>
                    <a:pt x="16009" y="976"/>
                  </a:cubicBezTo>
                  <a:cubicBezTo>
                    <a:pt x="15843" y="860"/>
                    <a:pt x="15697" y="816"/>
                    <a:pt x="15572" y="816"/>
                  </a:cubicBezTo>
                  <a:cubicBezTo>
                    <a:pt x="15356" y="816"/>
                    <a:pt x="15202" y="946"/>
                    <a:pt x="15109" y="1057"/>
                  </a:cubicBezTo>
                  <a:lnTo>
                    <a:pt x="15109" y="1057"/>
                  </a:lnTo>
                  <a:cubicBezTo>
                    <a:pt x="15301" y="754"/>
                    <a:pt x="15655" y="111"/>
                    <a:pt x="15271" y="8"/>
                  </a:cubicBezTo>
                  <a:cubicBezTo>
                    <a:pt x="15254" y="3"/>
                    <a:pt x="15236" y="1"/>
                    <a:pt x="15218" y="1"/>
                  </a:cubicBezTo>
                  <a:close/>
                </a:path>
              </a:pathLst>
            </a:custGeom>
            <a:solidFill>
              <a:srgbClr val="F7B5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
            <p:cNvSpPr/>
            <p:nvPr/>
          </p:nvSpPr>
          <p:spPr>
            <a:xfrm>
              <a:off x="5664564" y="3787313"/>
              <a:ext cx="61058" cy="43353"/>
            </a:xfrm>
            <a:custGeom>
              <a:avLst/>
              <a:gdLst/>
              <a:ahLst/>
              <a:cxnLst/>
              <a:rect l="l" t="t" r="r" b="b"/>
              <a:pathLst>
                <a:path w="1945" h="1381" extrusionOk="0">
                  <a:moveTo>
                    <a:pt x="1364" y="1"/>
                  </a:moveTo>
                  <a:cubicBezTo>
                    <a:pt x="1227" y="1"/>
                    <a:pt x="1089" y="45"/>
                    <a:pt x="973" y="89"/>
                  </a:cubicBezTo>
                  <a:cubicBezTo>
                    <a:pt x="678" y="203"/>
                    <a:pt x="379" y="359"/>
                    <a:pt x="55" y="560"/>
                  </a:cubicBezTo>
                  <a:cubicBezTo>
                    <a:pt x="14" y="585"/>
                    <a:pt x="1" y="638"/>
                    <a:pt x="25" y="679"/>
                  </a:cubicBezTo>
                  <a:cubicBezTo>
                    <a:pt x="41" y="708"/>
                    <a:pt x="71" y="723"/>
                    <a:pt x="100" y="723"/>
                  </a:cubicBezTo>
                  <a:cubicBezTo>
                    <a:pt x="117" y="723"/>
                    <a:pt x="134" y="718"/>
                    <a:pt x="148" y="708"/>
                  </a:cubicBezTo>
                  <a:cubicBezTo>
                    <a:pt x="461" y="515"/>
                    <a:pt x="752" y="363"/>
                    <a:pt x="1039" y="252"/>
                  </a:cubicBezTo>
                  <a:cubicBezTo>
                    <a:pt x="1137" y="214"/>
                    <a:pt x="1252" y="177"/>
                    <a:pt x="1360" y="177"/>
                  </a:cubicBezTo>
                  <a:cubicBezTo>
                    <a:pt x="1416" y="177"/>
                    <a:pt x="1470" y="187"/>
                    <a:pt x="1519" y="212"/>
                  </a:cubicBezTo>
                  <a:cubicBezTo>
                    <a:pt x="1625" y="265"/>
                    <a:pt x="1687" y="388"/>
                    <a:pt x="1720" y="483"/>
                  </a:cubicBezTo>
                  <a:cubicBezTo>
                    <a:pt x="1748" y="564"/>
                    <a:pt x="1773" y="683"/>
                    <a:pt x="1732" y="778"/>
                  </a:cubicBezTo>
                  <a:cubicBezTo>
                    <a:pt x="1695" y="863"/>
                    <a:pt x="1609" y="921"/>
                    <a:pt x="1532" y="970"/>
                  </a:cubicBezTo>
                  <a:cubicBezTo>
                    <a:pt x="1400" y="1052"/>
                    <a:pt x="1256" y="1114"/>
                    <a:pt x="1108" y="1163"/>
                  </a:cubicBezTo>
                  <a:cubicBezTo>
                    <a:pt x="1041" y="1183"/>
                    <a:pt x="963" y="1203"/>
                    <a:pt x="887" y="1203"/>
                  </a:cubicBezTo>
                  <a:cubicBezTo>
                    <a:pt x="870" y="1203"/>
                    <a:pt x="854" y="1202"/>
                    <a:pt x="838" y="1200"/>
                  </a:cubicBezTo>
                  <a:cubicBezTo>
                    <a:pt x="756" y="1183"/>
                    <a:pt x="690" y="1130"/>
                    <a:pt x="674" y="1073"/>
                  </a:cubicBezTo>
                  <a:cubicBezTo>
                    <a:pt x="653" y="990"/>
                    <a:pt x="711" y="901"/>
                    <a:pt x="748" y="852"/>
                  </a:cubicBezTo>
                  <a:cubicBezTo>
                    <a:pt x="854" y="708"/>
                    <a:pt x="1019" y="597"/>
                    <a:pt x="1195" y="556"/>
                  </a:cubicBezTo>
                  <a:cubicBezTo>
                    <a:pt x="1212" y="551"/>
                    <a:pt x="1227" y="551"/>
                    <a:pt x="1240" y="551"/>
                  </a:cubicBezTo>
                  <a:cubicBezTo>
                    <a:pt x="1191" y="617"/>
                    <a:pt x="1129" y="674"/>
                    <a:pt x="1064" y="724"/>
                  </a:cubicBezTo>
                  <a:cubicBezTo>
                    <a:pt x="1023" y="753"/>
                    <a:pt x="1015" y="810"/>
                    <a:pt x="1043" y="847"/>
                  </a:cubicBezTo>
                  <a:cubicBezTo>
                    <a:pt x="1060" y="872"/>
                    <a:pt x="1087" y="884"/>
                    <a:pt x="1114" y="884"/>
                  </a:cubicBezTo>
                  <a:cubicBezTo>
                    <a:pt x="1132" y="884"/>
                    <a:pt x="1150" y="879"/>
                    <a:pt x="1166" y="867"/>
                  </a:cubicBezTo>
                  <a:cubicBezTo>
                    <a:pt x="1248" y="810"/>
                    <a:pt x="1322" y="736"/>
                    <a:pt x="1384" y="659"/>
                  </a:cubicBezTo>
                  <a:cubicBezTo>
                    <a:pt x="1396" y="638"/>
                    <a:pt x="1428" y="597"/>
                    <a:pt x="1428" y="540"/>
                  </a:cubicBezTo>
                  <a:cubicBezTo>
                    <a:pt x="1433" y="490"/>
                    <a:pt x="1412" y="449"/>
                    <a:pt x="1371" y="421"/>
                  </a:cubicBezTo>
                  <a:cubicBezTo>
                    <a:pt x="1332" y="386"/>
                    <a:pt x="1279" y="374"/>
                    <a:pt x="1230" y="374"/>
                  </a:cubicBezTo>
                  <a:cubicBezTo>
                    <a:pt x="1202" y="374"/>
                    <a:pt x="1176" y="378"/>
                    <a:pt x="1154" y="384"/>
                  </a:cubicBezTo>
                  <a:cubicBezTo>
                    <a:pt x="936" y="437"/>
                    <a:pt x="739" y="568"/>
                    <a:pt x="604" y="744"/>
                  </a:cubicBezTo>
                  <a:cubicBezTo>
                    <a:pt x="510" y="876"/>
                    <a:pt x="473" y="1003"/>
                    <a:pt x="506" y="1117"/>
                  </a:cubicBezTo>
                  <a:cubicBezTo>
                    <a:pt x="538" y="1245"/>
                    <a:pt x="657" y="1344"/>
                    <a:pt x="805" y="1372"/>
                  </a:cubicBezTo>
                  <a:cubicBezTo>
                    <a:pt x="838" y="1376"/>
                    <a:pt x="867" y="1380"/>
                    <a:pt x="896" y="1380"/>
                  </a:cubicBezTo>
                  <a:cubicBezTo>
                    <a:pt x="994" y="1380"/>
                    <a:pt x="1089" y="1356"/>
                    <a:pt x="1162" y="1331"/>
                  </a:cubicBezTo>
                  <a:cubicBezTo>
                    <a:pt x="1322" y="1278"/>
                    <a:pt x="1477" y="1208"/>
                    <a:pt x="1625" y="1117"/>
                  </a:cubicBezTo>
                  <a:cubicBezTo>
                    <a:pt x="1720" y="1060"/>
                    <a:pt x="1835" y="979"/>
                    <a:pt x="1892" y="852"/>
                  </a:cubicBezTo>
                  <a:cubicBezTo>
                    <a:pt x="1945" y="733"/>
                    <a:pt x="1941" y="589"/>
                    <a:pt x="1884" y="421"/>
                  </a:cubicBezTo>
                  <a:cubicBezTo>
                    <a:pt x="1822" y="244"/>
                    <a:pt x="1723" y="117"/>
                    <a:pt x="1600" y="55"/>
                  </a:cubicBezTo>
                  <a:cubicBezTo>
                    <a:pt x="1525" y="16"/>
                    <a:pt x="1444" y="1"/>
                    <a:pt x="1364" y="1"/>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
            <p:cNvSpPr/>
            <p:nvPr/>
          </p:nvSpPr>
          <p:spPr>
            <a:xfrm>
              <a:off x="5449494" y="3533191"/>
              <a:ext cx="39900" cy="29603"/>
            </a:xfrm>
            <a:custGeom>
              <a:avLst/>
              <a:gdLst/>
              <a:ahLst/>
              <a:cxnLst/>
              <a:rect l="l" t="t" r="r" b="b"/>
              <a:pathLst>
                <a:path w="1271" h="943" extrusionOk="0">
                  <a:moveTo>
                    <a:pt x="1093" y="1"/>
                  </a:moveTo>
                  <a:lnTo>
                    <a:pt x="7" y="686"/>
                  </a:lnTo>
                  <a:cubicBezTo>
                    <a:pt x="7" y="686"/>
                    <a:pt x="0" y="942"/>
                    <a:pt x="230" y="942"/>
                  </a:cubicBezTo>
                  <a:cubicBezTo>
                    <a:pt x="255" y="942"/>
                    <a:pt x="283" y="939"/>
                    <a:pt x="315" y="932"/>
                  </a:cubicBezTo>
                  <a:cubicBezTo>
                    <a:pt x="631" y="862"/>
                    <a:pt x="1271" y="186"/>
                    <a:pt x="1093" y="1"/>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
            <p:cNvSpPr/>
            <p:nvPr/>
          </p:nvSpPr>
          <p:spPr>
            <a:xfrm>
              <a:off x="5275492" y="3533463"/>
              <a:ext cx="61823" cy="44553"/>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
            <p:cNvSpPr/>
            <p:nvPr/>
          </p:nvSpPr>
          <p:spPr>
            <a:xfrm rot="-1398344">
              <a:off x="5463888" y="3388040"/>
              <a:ext cx="86086" cy="46445"/>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
            <p:cNvSpPr/>
            <p:nvPr/>
          </p:nvSpPr>
          <p:spPr>
            <a:xfrm rot="1613050">
              <a:off x="5397019" y="4050100"/>
              <a:ext cx="124562" cy="21573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rot="484227" flipH="1">
              <a:off x="5464478" y="4245690"/>
              <a:ext cx="87682" cy="39939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rot="1837076" flipH="1">
              <a:off x="5196376" y="4233672"/>
              <a:ext cx="49650" cy="226202"/>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flipH="1">
              <a:off x="5479510" y="3620364"/>
              <a:ext cx="29258" cy="15696"/>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rot="-1943700">
              <a:off x="5385487" y="3839034"/>
              <a:ext cx="173027" cy="181771"/>
            </a:xfrm>
            <a:prstGeom prst="rect">
              <a:avLst/>
            </a:prstGeom>
            <a:solidFill>
              <a:srgbClr val="009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 name="Google Shape;258;p1"/>
          <p:cNvGrpSpPr/>
          <p:nvPr/>
        </p:nvGrpSpPr>
        <p:grpSpPr>
          <a:xfrm>
            <a:off x="6698209" y="2117427"/>
            <a:ext cx="1210027" cy="2748140"/>
            <a:chOff x="6656641" y="1528088"/>
            <a:chExt cx="1602473" cy="3280187"/>
          </a:xfrm>
        </p:grpSpPr>
        <p:grpSp>
          <p:nvGrpSpPr>
            <p:cNvPr id="259" name="Google Shape;259;p1"/>
            <p:cNvGrpSpPr/>
            <p:nvPr/>
          </p:nvGrpSpPr>
          <p:grpSpPr>
            <a:xfrm>
              <a:off x="7072113" y="1852269"/>
              <a:ext cx="714639" cy="993568"/>
              <a:chOff x="6974678" y="2217868"/>
              <a:chExt cx="626272" cy="870711"/>
            </a:xfrm>
          </p:grpSpPr>
          <p:sp>
            <p:nvSpPr>
              <p:cNvPr id="260" name="Google Shape;260;p1"/>
              <p:cNvSpPr/>
              <p:nvPr/>
            </p:nvSpPr>
            <p:spPr>
              <a:xfrm>
                <a:off x="7058550" y="2442300"/>
                <a:ext cx="542400" cy="561900"/>
              </a:xfrm>
              <a:prstGeom prst="rect">
                <a:avLst/>
              </a:pr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flipH="1">
                <a:off x="6974678" y="2217868"/>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 name="Google Shape;262;p1"/>
            <p:cNvSpPr/>
            <p:nvPr/>
          </p:nvSpPr>
          <p:spPr>
            <a:xfrm flipH="1">
              <a:off x="7062401" y="1626113"/>
              <a:ext cx="867977" cy="70400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flipH="1">
              <a:off x="7568391" y="2429790"/>
              <a:ext cx="690723" cy="700683"/>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rgbClr val="FAE0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flipH="1">
              <a:off x="6656641" y="2598976"/>
              <a:ext cx="20310" cy="1204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flipH="1">
              <a:off x="7249739" y="4678669"/>
              <a:ext cx="379829" cy="8312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flipH="1">
              <a:off x="7360140" y="4494707"/>
              <a:ext cx="259664" cy="222234"/>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flipH="1">
              <a:off x="7255334" y="4589813"/>
              <a:ext cx="189361" cy="141582"/>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rgbClr val="DC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flipH="1">
              <a:off x="7391970" y="4506685"/>
              <a:ext cx="139824" cy="96731"/>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flipH="1">
              <a:off x="7414362" y="4533570"/>
              <a:ext cx="99856" cy="74534"/>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flipH="1">
              <a:off x="7387933" y="4556028"/>
              <a:ext cx="88074" cy="58260"/>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flipH="1">
              <a:off x="7376351" y="4725539"/>
              <a:ext cx="379634" cy="82736"/>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flipH="1">
              <a:off x="7486622" y="4541577"/>
              <a:ext cx="259599" cy="22229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rgbClr val="BF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flipH="1">
              <a:off x="7672598" y="4660898"/>
              <a:ext cx="52076" cy="68285"/>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p:nvPr/>
          </p:nvSpPr>
          <p:spPr>
            <a:xfrm flipH="1">
              <a:off x="7381946" y="4636682"/>
              <a:ext cx="189426" cy="141647"/>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
            <p:cNvSpPr/>
            <p:nvPr/>
          </p:nvSpPr>
          <p:spPr>
            <a:xfrm flipH="1">
              <a:off x="7518582" y="4553554"/>
              <a:ext cx="139889" cy="96731"/>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flipH="1">
              <a:off x="7541039" y="4580439"/>
              <a:ext cx="99856" cy="74534"/>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
            <p:cNvSpPr/>
            <p:nvPr/>
          </p:nvSpPr>
          <p:spPr>
            <a:xfrm flipH="1">
              <a:off x="7514415" y="4602897"/>
              <a:ext cx="88269" cy="58520"/>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rgbClr val="E8E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p:nvPr/>
          </p:nvSpPr>
          <p:spPr>
            <a:xfrm flipH="1">
              <a:off x="7182630" y="2396722"/>
              <a:ext cx="686231" cy="603366"/>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rgbClr val="FAE0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
            <p:cNvSpPr/>
            <p:nvPr/>
          </p:nvSpPr>
          <p:spPr>
            <a:xfrm flipH="1">
              <a:off x="7565713" y="2693886"/>
              <a:ext cx="244692" cy="290259"/>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BD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
            <p:cNvSpPr/>
            <p:nvPr/>
          </p:nvSpPr>
          <p:spPr>
            <a:xfrm flipH="1">
              <a:off x="7136414" y="2865740"/>
              <a:ext cx="788886" cy="1573607"/>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
            <p:cNvSpPr/>
            <p:nvPr/>
          </p:nvSpPr>
          <p:spPr>
            <a:xfrm flipH="1">
              <a:off x="7173050" y="2905839"/>
              <a:ext cx="105194" cy="252243"/>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
            <p:cNvSpPr/>
            <p:nvPr/>
          </p:nvSpPr>
          <p:spPr>
            <a:xfrm flipH="1">
              <a:off x="7183334" y="2900306"/>
              <a:ext cx="26689" cy="56047"/>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
            <p:cNvSpPr/>
            <p:nvPr/>
          </p:nvSpPr>
          <p:spPr>
            <a:xfrm flipH="1">
              <a:off x="7222596" y="2963905"/>
              <a:ext cx="499409" cy="97122"/>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
            <p:cNvSpPr/>
            <p:nvPr/>
          </p:nvSpPr>
          <p:spPr>
            <a:xfrm flipH="1">
              <a:off x="7577688" y="2904081"/>
              <a:ext cx="90742" cy="135398"/>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
            <p:cNvSpPr/>
            <p:nvPr/>
          </p:nvSpPr>
          <p:spPr>
            <a:xfrm flipH="1">
              <a:off x="7572155" y="2899004"/>
              <a:ext cx="101613" cy="145552"/>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
            <p:cNvSpPr/>
            <p:nvPr/>
          </p:nvSpPr>
          <p:spPr>
            <a:xfrm flipH="1">
              <a:off x="7383050" y="2861834"/>
              <a:ext cx="83387" cy="135658"/>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
            <p:cNvSpPr/>
            <p:nvPr/>
          </p:nvSpPr>
          <p:spPr>
            <a:xfrm flipH="1">
              <a:off x="7377713" y="2856691"/>
              <a:ext cx="94062" cy="146138"/>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
            <p:cNvSpPr/>
            <p:nvPr/>
          </p:nvSpPr>
          <p:spPr>
            <a:xfrm flipH="1">
              <a:off x="7525940" y="3086676"/>
              <a:ext cx="249639" cy="249639"/>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
            <p:cNvSpPr/>
            <p:nvPr/>
          </p:nvSpPr>
          <p:spPr>
            <a:xfrm flipH="1">
              <a:off x="7661076" y="3039417"/>
              <a:ext cx="42898" cy="44981"/>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
            <p:cNvSpPr/>
            <p:nvPr/>
          </p:nvSpPr>
          <p:spPr>
            <a:xfrm flipH="1">
              <a:off x="7339956" y="2965597"/>
              <a:ext cx="24280" cy="37234"/>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
            <p:cNvSpPr/>
            <p:nvPr/>
          </p:nvSpPr>
          <p:spPr>
            <a:xfrm flipH="1">
              <a:off x="7277728" y="3206323"/>
              <a:ext cx="270470" cy="1204843"/>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
            <p:cNvSpPr/>
            <p:nvPr/>
          </p:nvSpPr>
          <p:spPr>
            <a:xfrm flipH="1">
              <a:off x="7411308" y="4320445"/>
              <a:ext cx="378723" cy="24703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
            <p:cNvSpPr/>
            <p:nvPr/>
          </p:nvSpPr>
          <p:spPr>
            <a:xfrm flipH="1">
              <a:off x="7529711" y="4347265"/>
              <a:ext cx="32938" cy="154601"/>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
            <p:cNvSpPr/>
            <p:nvPr/>
          </p:nvSpPr>
          <p:spPr>
            <a:xfrm flipH="1">
              <a:off x="7782285" y="3168632"/>
              <a:ext cx="73948" cy="59562"/>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
            <p:cNvSpPr/>
            <p:nvPr/>
          </p:nvSpPr>
          <p:spPr>
            <a:xfrm flipH="1">
              <a:off x="7760673" y="3147151"/>
              <a:ext cx="74208" cy="5943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
            <p:cNvSpPr/>
            <p:nvPr/>
          </p:nvSpPr>
          <p:spPr>
            <a:xfrm flipH="1">
              <a:off x="7674618" y="3062070"/>
              <a:ext cx="169117" cy="166448"/>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flipH="1">
              <a:off x="7331303" y="2311185"/>
              <a:ext cx="315125" cy="119449"/>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rgbClr val="FAE0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flipH="1">
              <a:off x="7086927" y="1845617"/>
              <a:ext cx="52987" cy="27145"/>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flipH="1">
              <a:off x="7219529" y="2020661"/>
              <a:ext cx="115153" cy="52141"/>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p:nvPr/>
          </p:nvSpPr>
          <p:spPr>
            <a:xfrm flipH="1">
              <a:off x="7109710" y="1911625"/>
              <a:ext cx="30725" cy="53183"/>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
            <p:cNvSpPr/>
            <p:nvPr/>
          </p:nvSpPr>
          <p:spPr>
            <a:xfrm flipH="1">
              <a:off x="7113095" y="1920478"/>
              <a:ext cx="7811" cy="13475"/>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
            <p:cNvSpPr/>
            <p:nvPr/>
          </p:nvSpPr>
          <p:spPr>
            <a:xfrm flipH="1">
              <a:off x="7387281" y="1938119"/>
              <a:ext cx="44916" cy="67373"/>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
            <p:cNvSpPr/>
            <p:nvPr/>
          </p:nvSpPr>
          <p:spPr>
            <a:xfrm flipH="1">
              <a:off x="7393725" y="1951398"/>
              <a:ext cx="8918" cy="15297"/>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
            <p:cNvSpPr/>
            <p:nvPr/>
          </p:nvSpPr>
          <p:spPr>
            <a:xfrm rot="-618055" flipH="1">
              <a:off x="7355127" y="1852313"/>
              <a:ext cx="100310" cy="60277"/>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flipH="1">
              <a:off x="7290808" y="2020531"/>
              <a:ext cx="43874" cy="44265"/>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
            <p:cNvSpPr/>
            <p:nvPr/>
          </p:nvSpPr>
          <p:spPr>
            <a:xfrm flipH="1">
              <a:off x="7387281" y="1938119"/>
              <a:ext cx="44916" cy="67373"/>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
            <p:cNvSpPr/>
            <p:nvPr/>
          </p:nvSpPr>
          <p:spPr>
            <a:xfrm flipH="1">
              <a:off x="7393725" y="1951398"/>
              <a:ext cx="8918" cy="15232"/>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rgbClr val="D1D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flipH="1">
              <a:off x="7710160" y="2149486"/>
              <a:ext cx="122964" cy="78700"/>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flipH="1">
              <a:off x="7065054" y="1779935"/>
              <a:ext cx="25387" cy="162412"/>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rgbClr val="6052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p:nvPr/>
          </p:nvSpPr>
          <p:spPr>
            <a:xfrm flipH="1">
              <a:off x="7083542" y="1779935"/>
              <a:ext cx="22913" cy="105584"/>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
            <p:cNvSpPr/>
            <p:nvPr/>
          </p:nvSpPr>
          <p:spPr>
            <a:xfrm flipH="1">
              <a:off x="7086797" y="1845682"/>
              <a:ext cx="52987" cy="26949"/>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rgbClr val="493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p:nvPr/>
          </p:nvSpPr>
          <p:spPr>
            <a:xfrm flipH="1">
              <a:off x="7062841" y="1962074"/>
              <a:ext cx="14516" cy="97382"/>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
            <p:cNvSpPr/>
            <p:nvPr/>
          </p:nvSpPr>
          <p:spPr>
            <a:xfrm flipH="1">
              <a:off x="7109710" y="1911625"/>
              <a:ext cx="30725" cy="53183"/>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flipH="1">
              <a:off x="7113095" y="1920348"/>
              <a:ext cx="7811" cy="13605"/>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rgbClr val="D1DB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flipH="1">
              <a:off x="7174052" y="1925434"/>
              <a:ext cx="62387" cy="109231"/>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a:off x="7369813" y="2034668"/>
              <a:ext cx="139800" cy="97200"/>
            </a:xfrm>
            <a:prstGeom prst="ellipse">
              <a:avLst/>
            </a:prstGeom>
            <a:solidFill>
              <a:srgbClr val="DD837F">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a:off x="7069912" y="1988752"/>
              <a:ext cx="105000" cy="73200"/>
            </a:xfrm>
            <a:prstGeom prst="ellipse">
              <a:avLst/>
            </a:prstGeom>
            <a:solidFill>
              <a:srgbClr val="DD837F">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8" name="Google Shape;318;p1"/>
            <p:cNvGrpSpPr/>
            <p:nvPr/>
          </p:nvGrpSpPr>
          <p:grpSpPr>
            <a:xfrm>
              <a:off x="7012970" y="1528088"/>
              <a:ext cx="905771" cy="1418398"/>
              <a:chOff x="6922849" y="1933773"/>
              <a:chExt cx="793769" cy="1243009"/>
            </a:xfrm>
          </p:grpSpPr>
          <p:sp>
            <p:nvSpPr>
              <p:cNvPr id="319" name="Google Shape;319;p1"/>
              <p:cNvSpPr/>
              <p:nvPr/>
            </p:nvSpPr>
            <p:spPr>
              <a:xfrm rot="-2696998">
                <a:off x="7293202" y="1935809"/>
                <a:ext cx="242891" cy="573181"/>
              </a:xfrm>
              <a:prstGeom prst="ellipse">
                <a:avLst/>
              </a:prstGeom>
              <a:solidFill>
                <a:srgbClr val="C677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 name="Google Shape;320;p1"/>
              <p:cNvGrpSpPr/>
              <p:nvPr/>
            </p:nvGrpSpPr>
            <p:grpSpPr>
              <a:xfrm>
                <a:off x="6922849" y="1958437"/>
                <a:ext cx="793769" cy="1218345"/>
                <a:chOff x="6922849" y="1958437"/>
                <a:chExt cx="793769" cy="1218345"/>
              </a:xfrm>
            </p:grpSpPr>
            <p:sp>
              <p:nvSpPr>
                <p:cNvPr id="321" name="Google Shape;321;p1"/>
                <p:cNvSpPr/>
                <p:nvPr/>
              </p:nvSpPr>
              <p:spPr>
                <a:xfrm flipH="1">
                  <a:off x="6940923" y="1958437"/>
                  <a:ext cx="775695" cy="1218345"/>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a:off x="7498619" y="2133475"/>
                  <a:ext cx="49650" cy="457100"/>
                </a:xfrm>
                <a:custGeom>
                  <a:avLst/>
                  <a:gdLst/>
                  <a:ahLst/>
                  <a:cxnLst/>
                  <a:rect l="l" t="t" r="r" b="b"/>
                  <a:pathLst>
                    <a:path w="1986" h="18284" extrusionOk="0">
                      <a:moveTo>
                        <a:pt x="421" y="0"/>
                      </a:moveTo>
                      <a:cubicBezTo>
                        <a:pt x="-1066" y="5933"/>
                        <a:pt x="1986" y="12167"/>
                        <a:pt x="1986" y="18284"/>
                      </a:cubicBezTo>
                    </a:path>
                  </a:pathLst>
                </a:custGeom>
                <a:noFill/>
                <a:ln w="9525" cap="flat" cmpd="sng">
                  <a:solidFill>
                    <a:srgbClr val="8C524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a:off x="7556950" y="2674900"/>
                  <a:ext cx="52900" cy="455300"/>
                </a:xfrm>
                <a:custGeom>
                  <a:avLst/>
                  <a:gdLst/>
                  <a:ahLst/>
                  <a:cxnLst/>
                  <a:rect l="l" t="t" r="r" b="b"/>
                  <a:pathLst>
                    <a:path w="2116" h="18212" extrusionOk="0">
                      <a:moveTo>
                        <a:pt x="0" y="0"/>
                      </a:moveTo>
                      <a:cubicBezTo>
                        <a:pt x="1480" y="5907"/>
                        <a:pt x="3030" y="12339"/>
                        <a:pt x="1423" y="18212"/>
                      </a:cubicBezTo>
                    </a:path>
                  </a:pathLst>
                </a:custGeom>
                <a:noFill/>
                <a:ln w="9525" cap="flat" cmpd="sng">
                  <a:solidFill>
                    <a:srgbClr val="8C524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rot="2921729">
                  <a:off x="7034752" y="1940542"/>
                  <a:ext cx="95446" cy="341119"/>
                </a:xfrm>
                <a:prstGeom prst="ellipse">
                  <a:avLst/>
                </a:prstGeom>
                <a:solidFill>
                  <a:srgbClr val="C677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a:off x="6993175" y="2010775"/>
                  <a:ext cx="188525" cy="126275"/>
                </a:xfrm>
                <a:custGeom>
                  <a:avLst/>
                  <a:gdLst/>
                  <a:ahLst/>
                  <a:cxnLst/>
                  <a:rect l="l" t="t" r="r" b="b"/>
                  <a:pathLst>
                    <a:path w="7541" h="5051" extrusionOk="0">
                      <a:moveTo>
                        <a:pt x="7541" y="0"/>
                      </a:moveTo>
                      <a:cubicBezTo>
                        <a:pt x="4697" y="1032"/>
                        <a:pt x="540" y="2074"/>
                        <a:pt x="0" y="5051"/>
                      </a:cubicBezTo>
                    </a:path>
                  </a:pathLst>
                </a:custGeom>
                <a:noFill/>
                <a:ln w="9525" cap="flat" cmpd="sng">
                  <a:solidFill>
                    <a:srgbClr val="8C524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pic>
        <p:nvPicPr>
          <p:cNvPr id="326" name="Google Shape;326;p1"/>
          <p:cNvPicPr preferRelativeResize="0"/>
          <p:nvPr/>
        </p:nvPicPr>
        <p:blipFill rotWithShape="1">
          <a:blip r:embed="rId5">
            <a:alphaModFix/>
          </a:blip>
          <a:srcRect t="41255" r="10554" b="36403"/>
          <a:stretch/>
        </p:blipFill>
        <p:spPr>
          <a:xfrm>
            <a:off x="7150450" y="76200"/>
            <a:ext cx="1993550" cy="583400"/>
          </a:xfrm>
          <a:prstGeom prst="rect">
            <a:avLst/>
          </a:prstGeom>
          <a:noFill/>
          <a:ln>
            <a:noFill/>
          </a:ln>
        </p:spPr>
      </p:pic>
      <p:sp>
        <p:nvSpPr>
          <p:cNvPr id="327" name="Google Shape;327;p1"/>
          <p:cNvSpPr txBox="1"/>
          <p:nvPr/>
        </p:nvSpPr>
        <p:spPr>
          <a:xfrm>
            <a:off x="695625" y="2528399"/>
            <a:ext cx="3852000" cy="17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08980"/>
              </a:buClr>
              <a:buSzPts val="1800"/>
              <a:buFont typeface="Oxygen Light"/>
              <a:buNone/>
            </a:pPr>
            <a:r>
              <a:rPr lang="es" sz="1600" b="1" i="0" u="none" strike="noStrike" cap="none">
                <a:solidFill>
                  <a:srgbClr val="434343"/>
                </a:solidFill>
                <a:latin typeface="Barlow Condensed"/>
                <a:ea typeface="Barlow Condensed"/>
                <a:cs typeface="Barlow Condensed"/>
                <a:sym typeface="Barlow Condensed"/>
              </a:rPr>
              <a:t>Presented by:</a:t>
            </a:r>
            <a:endParaRPr sz="1600" b="1"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0" i="0" u="none" strike="noStrike" cap="none">
                <a:solidFill>
                  <a:srgbClr val="434343"/>
                </a:solidFill>
                <a:latin typeface="Barlow Condensed"/>
                <a:ea typeface="Barlow Condensed"/>
                <a:cs typeface="Barlow Condensed"/>
                <a:sym typeface="Barlow Condensed"/>
              </a:rPr>
              <a:t>Nadav Cohen</a:t>
            </a: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0" i="0" u="none" strike="noStrike" cap="none">
                <a:solidFill>
                  <a:srgbClr val="434343"/>
                </a:solidFill>
                <a:latin typeface="Barlow Condensed"/>
                <a:ea typeface="Barlow Condensed"/>
                <a:cs typeface="Barlow Condensed"/>
                <a:sym typeface="Barlow Condensed"/>
              </a:rPr>
              <a:t>Sharon Snitivker</a:t>
            </a: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endParaRPr sz="1600" b="1"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1" i="0" u="none" strike="noStrike" cap="none">
                <a:solidFill>
                  <a:srgbClr val="434343"/>
                </a:solidFill>
                <a:latin typeface="Barlow Condensed"/>
                <a:ea typeface="Barlow Condensed"/>
                <a:cs typeface="Barlow Condensed"/>
                <a:sym typeface="Barlow Condensed"/>
              </a:rPr>
              <a:t>Supervisor:</a:t>
            </a:r>
            <a:endParaRPr sz="1600" b="1"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0" i="0" u="none" strike="noStrike" cap="none">
                <a:solidFill>
                  <a:srgbClr val="434343"/>
                </a:solidFill>
                <a:latin typeface="Barlow Condensed"/>
                <a:ea typeface="Barlow Condensed"/>
                <a:cs typeface="Barlow Condensed"/>
                <a:sym typeface="Barlow Condensed"/>
              </a:rPr>
              <a:t>PhD Julia Sheidin</a:t>
            </a:r>
            <a:endParaRPr sz="1400" b="0" i="0" u="none" strike="noStrike" cap="none">
              <a:solidFill>
                <a:srgbClr val="434343"/>
              </a:solidFill>
              <a:latin typeface="Arial"/>
              <a:ea typeface="Arial"/>
              <a:cs typeface="Arial"/>
              <a:sym typeface="Arial"/>
            </a:endParaRPr>
          </a:p>
        </p:txBody>
      </p:sp>
      <p:sp>
        <p:nvSpPr>
          <p:cNvPr id="328" name="Google Shape;328;p1"/>
          <p:cNvSpPr txBox="1">
            <a:spLocks noGrp="1"/>
          </p:cNvSpPr>
          <p:nvPr>
            <p:ph type="ctrTitle"/>
          </p:nvPr>
        </p:nvSpPr>
        <p:spPr>
          <a:xfrm>
            <a:off x="709325" y="1503425"/>
            <a:ext cx="6733800" cy="101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500"/>
              <a:buNone/>
            </a:pPr>
            <a:r>
              <a:rPr lang="es" sz="1700" b="0">
                <a:solidFill>
                  <a:srgbClr val="999999"/>
                </a:solidFill>
              </a:rPr>
              <a:t>Communication Board Application Intended For Children</a:t>
            </a:r>
            <a:endParaRPr sz="1700" b="0">
              <a:solidFill>
                <a:srgbClr val="999999"/>
              </a:solidFill>
            </a:endParaRPr>
          </a:p>
          <a:p>
            <a:pPr marL="0" lvl="0" indent="0" algn="l" rtl="0">
              <a:lnSpc>
                <a:spcPct val="100000"/>
              </a:lnSpc>
              <a:spcBef>
                <a:spcPts val="0"/>
              </a:spcBef>
              <a:spcAft>
                <a:spcPts val="0"/>
              </a:spcAft>
              <a:buSzPts val="5500"/>
              <a:buNone/>
            </a:pPr>
            <a:r>
              <a:rPr lang="es" sz="1700" b="0">
                <a:solidFill>
                  <a:srgbClr val="999999"/>
                </a:solidFill>
              </a:rPr>
              <a:t>With Complex Communication Needs</a:t>
            </a:r>
            <a:endParaRPr sz="1700" b="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459"/>
        <p:cNvGrpSpPr/>
        <p:nvPr/>
      </p:nvGrpSpPr>
      <p:grpSpPr>
        <a:xfrm>
          <a:off x="0" y="0"/>
          <a:ext cx="0" cy="0"/>
          <a:chOff x="0" y="0"/>
          <a:chExt cx="0" cy="0"/>
        </a:xfrm>
      </p:grpSpPr>
      <p:sp>
        <p:nvSpPr>
          <p:cNvPr id="460" name="Google Shape;460;g2d240b2f6cc_1_17"/>
          <p:cNvSpPr/>
          <p:nvPr/>
        </p:nvSpPr>
        <p:spPr>
          <a:xfrm>
            <a:off x="296175" y="13034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d240b2f6cc_1_17"/>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2d240b2f6cc_1_17"/>
          <p:cNvSpPr txBox="1">
            <a:spLocks noGrp="1"/>
          </p:cNvSpPr>
          <p:nvPr>
            <p:ph type="ctrTitle"/>
          </p:nvPr>
        </p:nvSpPr>
        <p:spPr>
          <a:xfrm>
            <a:off x="733375" y="397650"/>
            <a:ext cx="47283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Main Features</a:t>
            </a:r>
            <a:endParaRPr/>
          </a:p>
        </p:txBody>
      </p:sp>
      <p:sp>
        <p:nvSpPr>
          <p:cNvPr id="463" name="Google Shape;463;g2d240b2f6cc_1_17"/>
          <p:cNvSpPr/>
          <p:nvPr/>
        </p:nvSpPr>
        <p:spPr>
          <a:xfrm>
            <a:off x="386225" y="1314575"/>
            <a:ext cx="8392800" cy="34215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d240b2f6cc_1_17"/>
          <p:cNvSpPr txBox="1">
            <a:spLocks noGrp="1"/>
          </p:cNvSpPr>
          <p:nvPr>
            <p:ph type="subTitle" idx="6"/>
          </p:nvPr>
        </p:nvSpPr>
        <p:spPr>
          <a:xfrm flipH="1">
            <a:off x="4365350" y="1360925"/>
            <a:ext cx="4413900" cy="57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s"/>
              <a:t>Pictograms Search</a:t>
            </a:r>
            <a:endParaRPr b="0"/>
          </a:p>
        </p:txBody>
      </p:sp>
      <p:pic>
        <p:nvPicPr>
          <p:cNvPr id="465" name="Google Shape;465;g2d240b2f6cc_1_17"/>
          <p:cNvPicPr preferRelativeResize="0"/>
          <p:nvPr/>
        </p:nvPicPr>
        <p:blipFill rotWithShape="1">
          <a:blip r:embed="rId3">
            <a:alphaModFix/>
          </a:blip>
          <a:srcRect/>
          <a:stretch/>
        </p:blipFill>
        <p:spPr>
          <a:xfrm flipH="1">
            <a:off x="8280050" y="166900"/>
            <a:ext cx="387350" cy="387350"/>
          </a:xfrm>
          <a:prstGeom prst="rect">
            <a:avLst/>
          </a:prstGeom>
          <a:noFill/>
          <a:ln>
            <a:noFill/>
          </a:ln>
        </p:spPr>
      </p:pic>
      <p:pic>
        <p:nvPicPr>
          <p:cNvPr id="466" name="Google Shape;466;g2d240b2f6cc_1_17"/>
          <p:cNvPicPr preferRelativeResize="0"/>
          <p:nvPr/>
        </p:nvPicPr>
        <p:blipFill rotWithShape="1">
          <a:blip r:embed="rId3">
            <a:alphaModFix/>
          </a:blip>
          <a:srcRect/>
          <a:stretch/>
        </p:blipFill>
        <p:spPr>
          <a:xfrm flipH="1">
            <a:off x="8664525" y="423275"/>
            <a:ext cx="237825" cy="237825"/>
          </a:xfrm>
          <a:prstGeom prst="rect">
            <a:avLst/>
          </a:prstGeom>
          <a:noFill/>
          <a:ln>
            <a:noFill/>
          </a:ln>
        </p:spPr>
      </p:pic>
      <p:pic>
        <p:nvPicPr>
          <p:cNvPr id="467" name="Google Shape;467;g2d240b2f6cc_1_17"/>
          <p:cNvPicPr preferRelativeResize="0"/>
          <p:nvPr/>
        </p:nvPicPr>
        <p:blipFill>
          <a:blip r:embed="rId4">
            <a:alphaModFix/>
          </a:blip>
          <a:stretch>
            <a:fillRect/>
          </a:stretch>
        </p:blipFill>
        <p:spPr>
          <a:xfrm>
            <a:off x="4723461" y="1991050"/>
            <a:ext cx="3606739" cy="2702075"/>
          </a:xfrm>
          <a:prstGeom prst="rect">
            <a:avLst/>
          </a:prstGeom>
          <a:noFill/>
          <a:ln>
            <a:noFill/>
          </a:ln>
        </p:spPr>
      </p:pic>
      <p:sp>
        <p:nvSpPr>
          <p:cNvPr id="468" name="Google Shape;468;g2d240b2f6cc_1_17"/>
          <p:cNvSpPr txBox="1"/>
          <p:nvPr/>
        </p:nvSpPr>
        <p:spPr>
          <a:xfrm>
            <a:off x="386225" y="1933325"/>
            <a:ext cx="4095300" cy="2600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We aimed to adopt a similar set of pictograms commonly used in communication boards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04800" algn="l" rtl="0">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We utilize an API that supports Hebrew, assisting in word searches and providing appropriate pictograms for communication boards</a:t>
            </a:r>
            <a:endParaRPr sz="1200">
              <a:solidFill>
                <a:srgbClr val="434343"/>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472"/>
        <p:cNvGrpSpPr/>
        <p:nvPr/>
      </p:nvGrpSpPr>
      <p:grpSpPr>
        <a:xfrm>
          <a:off x="0" y="0"/>
          <a:ext cx="0" cy="0"/>
          <a:chOff x="0" y="0"/>
          <a:chExt cx="0" cy="0"/>
        </a:xfrm>
      </p:grpSpPr>
      <p:sp>
        <p:nvSpPr>
          <p:cNvPr id="473" name="Google Shape;473;g2d240b2f6cc_1_44"/>
          <p:cNvSpPr/>
          <p:nvPr/>
        </p:nvSpPr>
        <p:spPr>
          <a:xfrm>
            <a:off x="296175" y="13034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2d240b2f6cc_1_44"/>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d240b2f6cc_1_44"/>
          <p:cNvSpPr txBox="1">
            <a:spLocks noGrp="1"/>
          </p:cNvSpPr>
          <p:nvPr>
            <p:ph type="ctrTitle"/>
          </p:nvPr>
        </p:nvSpPr>
        <p:spPr>
          <a:xfrm>
            <a:off x="733375" y="397650"/>
            <a:ext cx="47283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Main Features</a:t>
            </a:r>
            <a:endParaRPr/>
          </a:p>
        </p:txBody>
      </p:sp>
      <p:sp>
        <p:nvSpPr>
          <p:cNvPr id="476" name="Google Shape;476;g2d240b2f6cc_1_44"/>
          <p:cNvSpPr txBox="1">
            <a:spLocks noGrp="1"/>
          </p:cNvSpPr>
          <p:nvPr>
            <p:ph type="subTitle" idx="6"/>
          </p:nvPr>
        </p:nvSpPr>
        <p:spPr>
          <a:xfrm flipH="1">
            <a:off x="5314074" y="988662"/>
            <a:ext cx="2440500" cy="57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2400"/>
              <a:buNone/>
            </a:pPr>
            <a:r>
              <a:rPr lang="es"/>
              <a:t>Colorful Semantics (CS)</a:t>
            </a:r>
            <a:endParaRPr/>
          </a:p>
        </p:txBody>
      </p:sp>
      <p:pic>
        <p:nvPicPr>
          <p:cNvPr id="477" name="Google Shape;477;g2d240b2f6cc_1_44"/>
          <p:cNvPicPr preferRelativeResize="0"/>
          <p:nvPr/>
        </p:nvPicPr>
        <p:blipFill rotWithShape="1">
          <a:blip r:embed="rId3">
            <a:alphaModFix/>
          </a:blip>
          <a:srcRect/>
          <a:stretch/>
        </p:blipFill>
        <p:spPr>
          <a:xfrm flipH="1">
            <a:off x="8280050" y="166900"/>
            <a:ext cx="387350" cy="387350"/>
          </a:xfrm>
          <a:prstGeom prst="rect">
            <a:avLst/>
          </a:prstGeom>
          <a:noFill/>
          <a:ln>
            <a:noFill/>
          </a:ln>
        </p:spPr>
      </p:pic>
      <p:pic>
        <p:nvPicPr>
          <p:cNvPr id="478" name="Google Shape;478;g2d240b2f6cc_1_44"/>
          <p:cNvPicPr preferRelativeResize="0"/>
          <p:nvPr/>
        </p:nvPicPr>
        <p:blipFill rotWithShape="1">
          <a:blip r:embed="rId3">
            <a:alphaModFix/>
          </a:blip>
          <a:srcRect/>
          <a:stretch/>
        </p:blipFill>
        <p:spPr>
          <a:xfrm flipH="1">
            <a:off x="8664525" y="423275"/>
            <a:ext cx="237825" cy="237825"/>
          </a:xfrm>
          <a:prstGeom prst="rect">
            <a:avLst/>
          </a:prstGeom>
          <a:noFill/>
          <a:ln>
            <a:noFill/>
          </a:ln>
        </p:spPr>
      </p:pic>
      <p:pic>
        <p:nvPicPr>
          <p:cNvPr id="479" name="Google Shape;479;g2d240b2f6cc_1_44"/>
          <p:cNvPicPr preferRelativeResize="0"/>
          <p:nvPr/>
        </p:nvPicPr>
        <p:blipFill rotWithShape="1">
          <a:blip r:embed="rId4">
            <a:alphaModFix/>
          </a:blip>
          <a:srcRect b="2572"/>
          <a:stretch/>
        </p:blipFill>
        <p:spPr>
          <a:xfrm>
            <a:off x="4540900" y="1819250"/>
            <a:ext cx="3986852" cy="2646899"/>
          </a:xfrm>
          <a:prstGeom prst="rect">
            <a:avLst/>
          </a:prstGeom>
          <a:noFill/>
          <a:ln>
            <a:noFill/>
          </a:ln>
          <a:effectLst>
            <a:outerShdw blurRad="57150" dist="19050" dir="5400000" algn="bl" rotWithShape="0">
              <a:srgbClr val="000000">
                <a:alpha val="50000"/>
              </a:srgbClr>
            </a:outerShdw>
          </a:effectLst>
        </p:spPr>
      </p:pic>
      <p:sp>
        <p:nvSpPr>
          <p:cNvPr id="480" name="Google Shape;480;g2d240b2f6cc_1_44"/>
          <p:cNvSpPr txBox="1"/>
          <p:nvPr/>
        </p:nvSpPr>
        <p:spPr>
          <a:xfrm>
            <a:off x="0" y="1744300"/>
            <a:ext cx="3625800" cy="3361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The speech therapist assigns colors to words according to their semantic roles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04800" algn="l" rtl="0">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Examining the colors of the words can simplify the process of sentence construction for the child</a:t>
            </a:r>
            <a:endParaRPr sz="1600">
              <a:solidFill>
                <a:srgbClr val="434343"/>
              </a:solidFill>
              <a:latin typeface="Barlow Condensed"/>
              <a:ea typeface="Barlow Condensed"/>
              <a:cs typeface="Barlow Condensed"/>
              <a:sym typeface="Barlow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484"/>
        <p:cNvGrpSpPr/>
        <p:nvPr/>
      </p:nvGrpSpPr>
      <p:grpSpPr>
        <a:xfrm>
          <a:off x="0" y="0"/>
          <a:ext cx="0" cy="0"/>
          <a:chOff x="0" y="0"/>
          <a:chExt cx="0" cy="0"/>
        </a:xfrm>
      </p:grpSpPr>
      <p:sp>
        <p:nvSpPr>
          <p:cNvPr id="485" name="Google Shape;485;p10"/>
          <p:cNvSpPr txBox="1">
            <a:spLocks noGrp="1"/>
          </p:cNvSpPr>
          <p:nvPr>
            <p:ph type="ctrTitle"/>
          </p:nvPr>
        </p:nvSpPr>
        <p:spPr>
          <a:xfrm>
            <a:off x="532475" y="2283175"/>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Technologies Used</a:t>
            </a:r>
            <a:endParaRPr sz="5000"/>
          </a:p>
        </p:txBody>
      </p:sp>
      <p:sp>
        <p:nvSpPr>
          <p:cNvPr id="486" name="Google Shape;486;p10"/>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a:t>
            </a:r>
            <a:r>
              <a:rPr lang="es" sz="9600"/>
              <a:t>3</a:t>
            </a:r>
            <a:endParaRPr sz="9600">
              <a:solidFill>
                <a:srgbClr val="FF7C3E"/>
              </a:solidFill>
            </a:endParaRPr>
          </a:p>
        </p:txBody>
      </p:sp>
      <p:grpSp>
        <p:nvGrpSpPr>
          <p:cNvPr id="487" name="Google Shape;487;p10"/>
          <p:cNvGrpSpPr/>
          <p:nvPr/>
        </p:nvGrpSpPr>
        <p:grpSpPr>
          <a:xfrm>
            <a:off x="6104600" y="1909325"/>
            <a:ext cx="2004714" cy="1851852"/>
            <a:chOff x="6104600" y="1833125"/>
            <a:chExt cx="2004714" cy="1851852"/>
          </a:xfrm>
        </p:grpSpPr>
        <p:grpSp>
          <p:nvGrpSpPr>
            <p:cNvPr id="488" name="Google Shape;488;p10"/>
            <p:cNvGrpSpPr/>
            <p:nvPr/>
          </p:nvGrpSpPr>
          <p:grpSpPr>
            <a:xfrm>
              <a:off x="6193475" y="1833125"/>
              <a:ext cx="1915840" cy="1490825"/>
              <a:chOff x="6193475" y="1833125"/>
              <a:chExt cx="1915840" cy="1490825"/>
            </a:xfrm>
          </p:grpSpPr>
          <p:pic>
            <p:nvPicPr>
              <p:cNvPr id="489" name="Google Shape;489;p10"/>
              <p:cNvPicPr preferRelativeResize="0"/>
              <p:nvPr/>
            </p:nvPicPr>
            <p:blipFill>
              <a:blip r:embed="rId3">
                <a:alphaModFix/>
              </a:blip>
              <a:stretch>
                <a:fillRect/>
              </a:stretch>
            </p:blipFill>
            <p:spPr>
              <a:xfrm>
                <a:off x="6624550" y="1993907"/>
                <a:ext cx="931550" cy="1330042"/>
              </a:xfrm>
              <a:prstGeom prst="rect">
                <a:avLst/>
              </a:prstGeom>
              <a:noFill/>
              <a:ln>
                <a:noFill/>
              </a:ln>
            </p:spPr>
          </p:pic>
          <p:pic>
            <p:nvPicPr>
              <p:cNvPr id="490" name="Google Shape;490;p10"/>
              <p:cNvPicPr preferRelativeResize="0"/>
              <p:nvPr/>
            </p:nvPicPr>
            <p:blipFill>
              <a:blip r:embed="rId4">
                <a:alphaModFix/>
              </a:blip>
              <a:stretch>
                <a:fillRect/>
              </a:stretch>
            </p:blipFill>
            <p:spPr>
              <a:xfrm flipH="1">
                <a:off x="7327500" y="2498575"/>
                <a:ext cx="781815" cy="667575"/>
              </a:xfrm>
              <a:prstGeom prst="rect">
                <a:avLst/>
              </a:prstGeom>
              <a:noFill/>
              <a:ln>
                <a:noFill/>
              </a:ln>
            </p:spPr>
          </p:pic>
          <p:pic>
            <p:nvPicPr>
              <p:cNvPr id="491" name="Google Shape;491;p10"/>
              <p:cNvPicPr preferRelativeResize="0"/>
              <p:nvPr/>
            </p:nvPicPr>
            <p:blipFill rotWithShape="1">
              <a:blip r:embed="rId4">
                <a:alphaModFix/>
              </a:blip>
              <a:srcRect/>
              <a:stretch/>
            </p:blipFill>
            <p:spPr>
              <a:xfrm>
                <a:off x="6193475" y="1833125"/>
                <a:ext cx="781825" cy="667575"/>
              </a:xfrm>
              <a:prstGeom prst="rect">
                <a:avLst/>
              </a:prstGeom>
              <a:noFill/>
              <a:ln>
                <a:noFill/>
              </a:ln>
            </p:spPr>
          </p:pic>
        </p:grpSp>
        <p:pic>
          <p:nvPicPr>
            <p:cNvPr id="492" name="Google Shape;492;p10"/>
            <p:cNvPicPr preferRelativeResize="0"/>
            <p:nvPr/>
          </p:nvPicPr>
          <p:blipFill rotWithShape="1">
            <a:blip r:embed="rId4">
              <a:alphaModFix/>
            </a:blip>
            <a:srcRect/>
            <a:stretch/>
          </p:blipFill>
          <p:spPr>
            <a:xfrm rot="-1492892">
              <a:off x="6191926" y="3013306"/>
              <a:ext cx="655523" cy="55974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496"/>
        <p:cNvGrpSpPr/>
        <p:nvPr/>
      </p:nvGrpSpPr>
      <p:grpSpPr>
        <a:xfrm>
          <a:off x="0" y="0"/>
          <a:ext cx="0" cy="0"/>
          <a:chOff x="0" y="0"/>
          <a:chExt cx="0" cy="0"/>
        </a:xfrm>
      </p:grpSpPr>
      <p:sp>
        <p:nvSpPr>
          <p:cNvPr id="497" name="Google Shape;497;p11"/>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1"/>
          <p:cNvSpPr txBox="1">
            <a:spLocks noGrp="1"/>
          </p:cNvSpPr>
          <p:nvPr>
            <p:ph type="ctrTitle"/>
          </p:nvPr>
        </p:nvSpPr>
        <p:spPr>
          <a:xfrm>
            <a:off x="374450" y="397650"/>
            <a:ext cx="8404800" cy="5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s"/>
              <a:t>Technologies Used</a:t>
            </a:r>
            <a:endParaRPr/>
          </a:p>
        </p:txBody>
      </p:sp>
      <p:sp>
        <p:nvSpPr>
          <p:cNvPr id="499" name="Google Shape;499;p11"/>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1"/>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pic>
        <p:nvPicPr>
          <p:cNvPr id="501" name="Google Shape;501;p11" descr="Node.js - Wikipedia"/>
          <p:cNvPicPr preferRelativeResize="0"/>
          <p:nvPr/>
        </p:nvPicPr>
        <p:blipFill rotWithShape="1">
          <a:blip r:embed="rId3">
            <a:alphaModFix/>
          </a:blip>
          <a:srcRect/>
          <a:stretch/>
        </p:blipFill>
        <p:spPr>
          <a:xfrm>
            <a:off x="1800564" y="2430196"/>
            <a:ext cx="1152111" cy="704708"/>
          </a:xfrm>
          <a:prstGeom prst="rect">
            <a:avLst/>
          </a:prstGeom>
          <a:noFill/>
          <a:ln>
            <a:noFill/>
          </a:ln>
        </p:spPr>
      </p:pic>
      <p:pic>
        <p:nvPicPr>
          <p:cNvPr id="502" name="Google Shape;502;p11" descr="A yellow and black logo&#10;&#10;Description automatically generated"/>
          <p:cNvPicPr preferRelativeResize="0"/>
          <p:nvPr/>
        </p:nvPicPr>
        <p:blipFill rotWithShape="1">
          <a:blip r:embed="rId4">
            <a:alphaModFix/>
          </a:blip>
          <a:srcRect/>
          <a:stretch/>
        </p:blipFill>
        <p:spPr>
          <a:xfrm>
            <a:off x="4061949" y="1016614"/>
            <a:ext cx="1228311" cy="1228311"/>
          </a:xfrm>
          <a:prstGeom prst="rect">
            <a:avLst/>
          </a:prstGeom>
          <a:noFill/>
          <a:ln>
            <a:noFill/>
          </a:ln>
        </p:spPr>
      </p:pic>
      <p:pic>
        <p:nvPicPr>
          <p:cNvPr id="503" name="Google Shape;503;p11" descr="Top 6 Reasons To Use Express.js For Enterprise App Development"/>
          <p:cNvPicPr preferRelativeResize="0"/>
          <p:nvPr/>
        </p:nvPicPr>
        <p:blipFill rotWithShape="1">
          <a:blip r:embed="rId5">
            <a:alphaModFix/>
          </a:blip>
          <a:srcRect/>
          <a:stretch/>
        </p:blipFill>
        <p:spPr>
          <a:xfrm>
            <a:off x="4144800" y="2384589"/>
            <a:ext cx="1062600" cy="795900"/>
          </a:xfrm>
          <a:prstGeom prst="roundRect">
            <a:avLst>
              <a:gd name="adj" fmla="val 8594"/>
            </a:avLst>
          </a:prstGeom>
          <a:solidFill>
            <a:srgbClr val="ECECEC"/>
          </a:solidFill>
          <a:ln>
            <a:noFill/>
          </a:ln>
        </p:spPr>
      </p:pic>
      <p:pic>
        <p:nvPicPr>
          <p:cNvPr id="504" name="Google Shape;504;p11"/>
          <p:cNvPicPr preferRelativeResize="0"/>
          <p:nvPr/>
        </p:nvPicPr>
        <p:blipFill>
          <a:blip r:embed="rId6">
            <a:alphaModFix/>
          </a:blip>
          <a:stretch>
            <a:fillRect/>
          </a:stretch>
        </p:blipFill>
        <p:spPr>
          <a:xfrm>
            <a:off x="1824838" y="3595775"/>
            <a:ext cx="1103575" cy="1103575"/>
          </a:xfrm>
          <a:prstGeom prst="rect">
            <a:avLst/>
          </a:prstGeom>
          <a:noFill/>
          <a:ln>
            <a:noFill/>
          </a:ln>
        </p:spPr>
      </p:pic>
      <p:pic>
        <p:nvPicPr>
          <p:cNvPr id="505" name="Google Shape;505;p11"/>
          <p:cNvPicPr preferRelativeResize="0"/>
          <p:nvPr/>
        </p:nvPicPr>
        <p:blipFill>
          <a:blip r:embed="rId7">
            <a:alphaModFix/>
          </a:blip>
          <a:stretch>
            <a:fillRect/>
          </a:stretch>
        </p:blipFill>
        <p:spPr>
          <a:xfrm>
            <a:off x="1688413" y="1078987"/>
            <a:ext cx="1376415" cy="1103576"/>
          </a:xfrm>
          <a:prstGeom prst="rect">
            <a:avLst/>
          </a:prstGeom>
          <a:noFill/>
          <a:ln>
            <a:noFill/>
          </a:ln>
        </p:spPr>
      </p:pic>
      <p:pic>
        <p:nvPicPr>
          <p:cNvPr id="506" name="Google Shape;506;p11"/>
          <p:cNvPicPr preferRelativeResize="0"/>
          <p:nvPr/>
        </p:nvPicPr>
        <p:blipFill>
          <a:blip r:embed="rId8">
            <a:alphaModFix/>
          </a:blip>
          <a:stretch>
            <a:fillRect/>
          </a:stretch>
        </p:blipFill>
        <p:spPr>
          <a:xfrm>
            <a:off x="6122175" y="2554125"/>
            <a:ext cx="1152102" cy="219397"/>
          </a:xfrm>
          <a:prstGeom prst="rect">
            <a:avLst/>
          </a:prstGeom>
          <a:noFill/>
          <a:ln>
            <a:noFill/>
          </a:ln>
        </p:spPr>
      </p:pic>
      <p:sp>
        <p:nvSpPr>
          <p:cNvPr id="507" name="Google Shape;507;p11"/>
          <p:cNvSpPr txBox="1">
            <a:spLocks noGrp="1"/>
          </p:cNvSpPr>
          <p:nvPr>
            <p:ph type="subTitle" idx="6"/>
          </p:nvPr>
        </p:nvSpPr>
        <p:spPr>
          <a:xfrm flipH="1">
            <a:off x="0" y="-459150"/>
            <a:ext cx="2109600" cy="469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2400"/>
              <a:buFont typeface="Arial"/>
              <a:buNone/>
            </a:pPr>
            <a:r>
              <a:rPr lang="es"/>
              <a:t>Frontend:</a:t>
            </a:r>
            <a:endParaRPr/>
          </a:p>
          <a:p>
            <a:pPr marL="0" lvl="0" indent="0" algn="ctr" rtl="0">
              <a:spcBef>
                <a:spcPts val="0"/>
              </a:spcBef>
              <a:spcAft>
                <a:spcPts val="0"/>
              </a:spcAft>
              <a:buClr>
                <a:schemeClr val="dk1"/>
              </a:buClr>
              <a:buSzPts val="2400"/>
              <a:buFont typeface="Arial"/>
              <a:buNone/>
            </a:pPr>
            <a:endParaRPr/>
          </a:p>
          <a:p>
            <a:pPr marL="0" lvl="0" indent="0" algn="l" rtl="0">
              <a:spcBef>
                <a:spcPts val="0"/>
              </a:spcBef>
              <a:spcAft>
                <a:spcPts val="0"/>
              </a:spcAft>
              <a:buSzPts val="2400"/>
              <a:buNone/>
            </a:pPr>
            <a:endParaRPr/>
          </a:p>
          <a:p>
            <a:pPr marL="0" lvl="0" indent="0" algn="l" rtl="0">
              <a:spcBef>
                <a:spcPts val="0"/>
              </a:spcBef>
              <a:spcAft>
                <a:spcPts val="0"/>
              </a:spcAft>
              <a:buSzPts val="2400"/>
              <a:buNone/>
            </a:pPr>
            <a:endParaRPr/>
          </a:p>
          <a:p>
            <a:pPr marL="0" lvl="0" indent="0" algn="l" rtl="0">
              <a:spcBef>
                <a:spcPts val="0"/>
              </a:spcBef>
              <a:spcAft>
                <a:spcPts val="0"/>
              </a:spcAft>
              <a:buSzPts val="2400"/>
              <a:buNone/>
            </a:pPr>
            <a:endParaRPr/>
          </a:p>
          <a:p>
            <a:pPr marL="0" lvl="0" indent="0" algn="ctr" rtl="0">
              <a:spcBef>
                <a:spcPts val="0"/>
              </a:spcBef>
              <a:spcAft>
                <a:spcPts val="0"/>
              </a:spcAft>
              <a:buSzPts val="2400"/>
              <a:buNone/>
            </a:pPr>
            <a:endParaRPr/>
          </a:p>
          <a:p>
            <a:pPr marL="0" lvl="0" indent="0" algn="ctr" rtl="0">
              <a:spcBef>
                <a:spcPts val="0"/>
              </a:spcBef>
              <a:spcAft>
                <a:spcPts val="0"/>
              </a:spcAft>
              <a:buSzPts val="2400"/>
              <a:buNone/>
            </a:pPr>
            <a:r>
              <a:rPr lang="es"/>
              <a:t>Backend:</a:t>
            </a:r>
            <a:endParaRPr/>
          </a:p>
          <a:p>
            <a:pPr marL="0" lvl="0" indent="0" algn="ctr" rtl="0">
              <a:spcBef>
                <a:spcPts val="0"/>
              </a:spcBef>
              <a:spcAft>
                <a:spcPts val="0"/>
              </a:spcAft>
              <a:buSzPts val="2400"/>
              <a:buNone/>
            </a:pPr>
            <a:endParaRPr/>
          </a:p>
          <a:p>
            <a:pPr marL="0" lvl="0" indent="0" algn="ctr" rtl="0">
              <a:spcBef>
                <a:spcPts val="0"/>
              </a:spcBef>
              <a:spcAft>
                <a:spcPts val="0"/>
              </a:spcAft>
              <a:buSzPts val="2400"/>
              <a:buNone/>
            </a:pPr>
            <a:endParaRPr/>
          </a:p>
          <a:p>
            <a:pPr marL="0" lvl="0" indent="0" algn="ctr" rtl="0">
              <a:spcBef>
                <a:spcPts val="0"/>
              </a:spcBef>
              <a:spcAft>
                <a:spcPts val="0"/>
              </a:spcAft>
              <a:buSzPts val="2400"/>
              <a:buNone/>
            </a:pPr>
            <a:endParaRPr/>
          </a:p>
          <a:p>
            <a:pPr marL="0" lvl="0" indent="0" algn="ctr" rtl="0">
              <a:spcBef>
                <a:spcPts val="0"/>
              </a:spcBef>
              <a:spcAft>
                <a:spcPts val="0"/>
              </a:spcAft>
              <a:buSzPts val="2400"/>
              <a:buNone/>
            </a:pPr>
            <a:endParaRPr/>
          </a:p>
          <a:p>
            <a:pPr marL="0" lvl="0" indent="0" algn="ctr" rtl="0">
              <a:spcBef>
                <a:spcPts val="0"/>
              </a:spcBef>
              <a:spcAft>
                <a:spcPts val="0"/>
              </a:spcAft>
              <a:buSzPts val="2400"/>
              <a:buNone/>
            </a:pPr>
            <a:endParaRPr/>
          </a:p>
          <a:p>
            <a:pPr marL="0" lvl="0" indent="0" algn="ctr" rtl="0">
              <a:spcBef>
                <a:spcPts val="0"/>
              </a:spcBef>
              <a:spcAft>
                <a:spcPts val="0"/>
              </a:spcAft>
              <a:buClr>
                <a:schemeClr val="dk1"/>
              </a:buClr>
              <a:buSzPts val="2400"/>
              <a:buFont typeface="Arial"/>
              <a:buNone/>
            </a:pPr>
            <a:r>
              <a:rPr lang="es"/>
              <a:t>Data Base: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2"/>
          <p:cNvSpPr txBox="1">
            <a:spLocks noGrp="1"/>
          </p:cNvSpPr>
          <p:nvPr>
            <p:ph type="ctrTitle"/>
          </p:nvPr>
        </p:nvSpPr>
        <p:spPr>
          <a:xfrm>
            <a:off x="532475" y="2283175"/>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Achievements</a:t>
            </a:r>
            <a:endParaRPr sz="5000"/>
          </a:p>
        </p:txBody>
      </p:sp>
      <p:sp>
        <p:nvSpPr>
          <p:cNvPr id="513" name="Google Shape;513;p12"/>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04</a:t>
            </a:r>
            <a:endParaRPr sz="9600">
              <a:solidFill>
                <a:srgbClr val="FF7C3E"/>
              </a:solidFill>
            </a:endParaRPr>
          </a:p>
        </p:txBody>
      </p:sp>
      <p:grpSp>
        <p:nvGrpSpPr>
          <p:cNvPr id="514" name="Google Shape;514;p12"/>
          <p:cNvGrpSpPr/>
          <p:nvPr/>
        </p:nvGrpSpPr>
        <p:grpSpPr>
          <a:xfrm>
            <a:off x="7353836" y="2329581"/>
            <a:ext cx="1435802" cy="1478599"/>
            <a:chOff x="1190625" y="238125"/>
            <a:chExt cx="5219200" cy="5219200"/>
          </a:xfrm>
        </p:grpSpPr>
        <p:sp>
          <p:nvSpPr>
            <p:cNvPr id="515" name="Google Shape;515;p12"/>
            <p:cNvSpPr/>
            <p:nvPr/>
          </p:nvSpPr>
          <p:spPr>
            <a:xfrm>
              <a:off x="1190625" y="238125"/>
              <a:ext cx="5219200" cy="5219200"/>
            </a:xfrm>
            <a:custGeom>
              <a:avLst/>
              <a:gdLst/>
              <a:ahLst/>
              <a:cxnLst/>
              <a:rect l="l" t="t" r="r" b="b"/>
              <a:pathLst>
                <a:path w="208768" h="208768" extrusionOk="0">
                  <a:moveTo>
                    <a:pt x="35882" y="36306"/>
                  </a:moveTo>
                  <a:lnTo>
                    <a:pt x="35882" y="72383"/>
                  </a:lnTo>
                  <a:cubicBezTo>
                    <a:pt x="35882" y="81223"/>
                    <a:pt x="37578" y="89672"/>
                    <a:pt x="40644" y="97468"/>
                  </a:cubicBezTo>
                  <a:lnTo>
                    <a:pt x="39764" y="97468"/>
                  </a:lnTo>
                  <a:cubicBezTo>
                    <a:pt x="27955" y="97468"/>
                    <a:pt x="18365" y="87845"/>
                    <a:pt x="18365" y="76037"/>
                  </a:cubicBezTo>
                  <a:lnTo>
                    <a:pt x="18365" y="36306"/>
                  </a:lnTo>
                  <a:close/>
                  <a:moveTo>
                    <a:pt x="119487" y="138961"/>
                  </a:moveTo>
                  <a:lnTo>
                    <a:pt x="119487" y="165546"/>
                  </a:lnTo>
                  <a:lnTo>
                    <a:pt x="88889" y="165546"/>
                  </a:lnTo>
                  <a:lnTo>
                    <a:pt x="88889" y="138961"/>
                  </a:lnTo>
                  <a:cubicBezTo>
                    <a:pt x="93815" y="140070"/>
                    <a:pt x="98936" y="140689"/>
                    <a:pt x="104188" y="140689"/>
                  </a:cubicBezTo>
                  <a:cubicBezTo>
                    <a:pt x="109407" y="140689"/>
                    <a:pt x="114528" y="140102"/>
                    <a:pt x="119487" y="138961"/>
                  </a:cubicBezTo>
                  <a:close/>
                  <a:moveTo>
                    <a:pt x="35882" y="0"/>
                  </a:moveTo>
                  <a:lnTo>
                    <a:pt x="35882" y="17941"/>
                  </a:lnTo>
                  <a:lnTo>
                    <a:pt x="0" y="17941"/>
                  </a:lnTo>
                  <a:lnTo>
                    <a:pt x="0" y="30663"/>
                  </a:lnTo>
                  <a:lnTo>
                    <a:pt x="6133" y="30663"/>
                  </a:lnTo>
                  <a:lnTo>
                    <a:pt x="6133" y="24073"/>
                  </a:lnTo>
                  <a:lnTo>
                    <a:pt x="35882" y="24073"/>
                  </a:lnTo>
                  <a:lnTo>
                    <a:pt x="35882" y="30173"/>
                  </a:lnTo>
                  <a:lnTo>
                    <a:pt x="12232" y="30173"/>
                  </a:lnTo>
                  <a:lnTo>
                    <a:pt x="12232" y="76037"/>
                  </a:lnTo>
                  <a:cubicBezTo>
                    <a:pt x="12232" y="91238"/>
                    <a:pt x="24595" y="103568"/>
                    <a:pt x="39764" y="103568"/>
                  </a:cubicBezTo>
                  <a:lnTo>
                    <a:pt x="43417" y="103568"/>
                  </a:lnTo>
                  <a:cubicBezTo>
                    <a:pt x="44526" y="105688"/>
                    <a:pt x="45700" y="107711"/>
                    <a:pt x="47005" y="109701"/>
                  </a:cubicBezTo>
                  <a:lnTo>
                    <a:pt x="39764" y="109701"/>
                  </a:lnTo>
                  <a:cubicBezTo>
                    <a:pt x="21203" y="109701"/>
                    <a:pt x="6133" y="94598"/>
                    <a:pt x="6133" y="76037"/>
                  </a:cubicBezTo>
                  <a:lnTo>
                    <a:pt x="6133" y="36795"/>
                  </a:lnTo>
                  <a:lnTo>
                    <a:pt x="0" y="36795"/>
                  </a:lnTo>
                  <a:lnTo>
                    <a:pt x="0" y="76037"/>
                  </a:lnTo>
                  <a:cubicBezTo>
                    <a:pt x="0" y="97957"/>
                    <a:pt x="17843" y="115801"/>
                    <a:pt x="39764" y="115801"/>
                  </a:cubicBezTo>
                  <a:lnTo>
                    <a:pt x="51507" y="115801"/>
                  </a:lnTo>
                  <a:cubicBezTo>
                    <a:pt x="59629" y="125619"/>
                    <a:pt x="70426" y="133154"/>
                    <a:pt x="82789" y="137232"/>
                  </a:cubicBezTo>
                  <a:lnTo>
                    <a:pt x="82789" y="165546"/>
                  </a:lnTo>
                  <a:lnTo>
                    <a:pt x="60086" y="165546"/>
                  </a:lnTo>
                  <a:lnTo>
                    <a:pt x="46092" y="179572"/>
                  </a:lnTo>
                  <a:lnTo>
                    <a:pt x="46092" y="202667"/>
                  </a:lnTo>
                  <a:lnTo>
                    <a:pt x="32359" y="202667"/>
                  </a:lnTo>
                  <a:lnTo>
                    <a:pt x="32359" y="208767"/>
                  </a:lnTo>
                  <a:lnTo>
                    <a:pt x="176017" y="208767"/>
                  </a:lnTo>
                  <a:lnTo>
                    <a:pt x="176017" y="202667"/>
                  </a:lnTo>
                  <a:lnTo>
                    <a:pt x="162284" y="202667"/>
                  </a:lnTo>
                  <a:lnTo>
                    <a:pt x="162284" y="179572"/>
                  </a:lnTo>
                  <a:lnTo>
                    <a:pt x="148257" y="165546"/>
                  </a:lnTo>
                  <a:lnTo>
                    <a:pt x="139058" y="165546"/>
                  </a:lnTo>
                  <a:lnTo>
                    <a:pt x="139058" y="171678"/>
                  </a:lnTo>
                  <a:lnTo>
                    <a:pt x="145713" y="171678"/>
                  </a:lnTo>
                  <a:lnTo>
                    <a:pt x="156184" y="182117"/>
                  </a:lnTo>
                  <a:lnTo>
                    <a:pt x="156184" y="202667"/>
                  </a:lnTo>
                  <a:lnTo>
                    <a:pt x="52192" y="202667"/>
                  </a:lnTo>
                  <a:lnTo>
                    <a:pt x="52192" y="182117"/>
                  </a:lnTo>
                  <a:lnTo>
                    <a:pt x="62630" y="171678"/>
                  </a:lnTo>
                  <a:lnTo>
                    <a:pt x="132959" y="171678"/>
                  </a:lnTo>
                  <a:lnTo>
                    <a:pt x="132959" y="165546"/>
                  </a:lnTo>
                  <a:lnTo>
                    <a:pt x="125586" y="165546"/>
                  </a:lnTo>
                  <a:lnTo>
                    <a:pt x="125586" y="137264"/>
                  </a:lnTo>
                  <a:cubicBezTo>
                    <a:pt x="133154" y="134785"/>
                    <a:pt x="140233" y="130969"/>
                    <a:pt x="146659" y="125880"/>
                  </a:cubicBezTo>
                  <a:cubicBezTo>
                    <a:pt x="150410" y="122879"/>
                    <a:pt x="153835" y="119487"/>
                    <a:pt x="156869" y="115801"/>
                  </a:cubicBezTo>
                  <a:lnTo>
                    <a:pt x="169004" y="115801"/>
                  </a:lnTo>
                  <a:cubicBezTo>
                    <a:pt x="181105" y="115801"/>
                    <a:pt x="192392" y="110386"/>
                    <a:pt x="199992" y="100958"/>
                  </a:cubicBezTo>
                  <a:lnTo>
                    <a:pt x="195230" y="97142"/>
                  </a:lnTo>
                  <a:cubicBezTo>
                    <a:pt x="188804" y="105101"/>
                    <a:pt x="179246" y="109701"/>
                    <a:pt x="169004" y="109701"/>
                  </a:cubicBezTo>
                  <a:lnTo>
                    <a:pt x="161370" y="109701"/>
                  </a:lnTo>
                  <a:cubicBezTo>
                    <a:pt x="162675" y="107711"/>
                    <a:pt x="163850" y="105656"/>
                    <a:pt x="164926" y="103568"/>
                  </a:cubicBezTo>
                  <a:lnTo>
                    <a:pt x="169004" y="103568"/>
                  </a:lnTo>
                  <a:cubicBezTo>
                    <a:pt x="184204" y="103568"/>
                    <a:pt x="196535" y="91238"/>
                    <a:pt x="196535" y="76037"/>
                  </a:cubicBezTo>
                  <a:lnTo>
                    <a:pt x="196535" y="30173"/>
                  </a:lnTo>
                  <a:lnTo>
                    <a:pt x="172494" y="30173"/>
                  </a:lnTo>
                  <a:lnTo>
                    <a:pt x="172494" y="24073"/>
                  </a:lnTo>
                  <a:lnTo>
                    <a:pt x="202667" y="24073"/>
                  </a:lnTo>
                  <a:lnTo>
                    <a:pt x="202667" y="76037"/>
                  </a:lnTo>
                  <a:cubicBezTo>
                    <a:pt x="202667" y="81811"/>
                    <a:pt x="201167" y="87486"/>
                    <a:pt x="198361" y="92510"/>
                  </a:cubicBezTo>
                  <a:lnTo>
                    <a:pt x="203711" y="95478"/>
                  </a:lnTo>
                  <a:cubicBezTo>
                    <a:pt x="207006" y="89574"/>
                    <a:pt x="208767" y="82854"/>
                    <a:pt x="208767" y="76037"/>
                  </a:cubicBezTo>
                  <a:lnTo>
                    <a:pt x="208767" y="17941"/>
                  </a:lnTo>
                  <a:lnTo>
                    <a:pt x="172494" y="17941"/>
                  </a:lnTo>
                  <a:lnTo>
                    <a:pt x="172494" y="0"/>
                  </a:lnTo>
                  <a:lnTo>
                    <a:pt x="60771" y="0"/>
                  </a:lnTo>
                  <a:lnTo>
                    <a:pt x="60771" y="6133"/>
                  </a:lnTo>
                  <a:lnTo>
                    <a:pt x="166361" y="6133"/>
                  </a:lnTo>
                  <a:lnTo>
                    <a:pt x="166361" y="17941"/>
                  </a:lnTo>
                  <a:lnTo>
                    <a:pt x="138830" y="17941"/>
                  </a:lnTo>
                  <a:lnTo>
                    <a:pt x="138830" y="24073"/>
                  </a:lnTo>
                  <a:lnTo>
                    <a:pt x="166361" y="24073"/>
                  </a:lnTo>
                  <a:lnTo>
                    <a:pt x="166361" y="72383"/>
                  </a:lnTo>
                  <a:cubicBezTo>
                    <a:pt x="166361" y="75417"/>
                    <a:pt x="166133" y="78516"/>
                    <a:pt x="165709" y="81517"/>
                  </a:cubicBezTo>
                  <a:lnTo>
                    <a:pt x="171744" y="82398"/>
                  </a:lnTo>
                  <a:cubicBezTo>
                    <a:pt x="172233" y="79103"/>
                    <a:pt x="172494" y="75743"/>
                    <a:pt x="172494" y="72383"/>
                  </a:cubicBezTo>
                  <a:lnTo>
                    <a:pt x="172494" y="36306"/>
                  </a:lnTo>
                  <a:lnTo>
                    <a:pt x="190435" y="36306"/>
                  </a:lnTo>
                  <a:lnTo>
                    <a:pt x="190435" y="76037"/>
                  </a:lnTo>
                  <a:cubicBezTo>
                    <a:pt x="190435" y="87845"/>
                    <a:pt x="180812" y="97468"/>
                    <a:pt x="169004" y="97468"/>
                  </a:cubicBezTo>
                  <a:lnTo>
                    <a:pt x="167699" y="97468"/>
                  </a:lnTo>
                  <a:cubicBezTo>
                    <a:pt x="168840" y="94598"/>
                    <a:pt x="169786" y="91662"/>
                    <a:pt x="170537" y="88661"/>
                  </a:cubicBezTo>
                  <a:lnTo>
                    <a:pt x="164567" y="87226"/>
                  </a:lnTo>
                  <a:cubicBezTo>
                    <a:pt x="157750" y="115083"/>
                    <a:pt x="132926" y="134557"/>
                    <a:pt x="104188" y="134557"/>
                  </a:cubicBezTo>
                  <a:cubicBezTo>
                    <a:pt x="69904" y="134557"/>
                    <a:pt x="42014" y="106667"/>
                    <a:pt x="42014" y="72383"/>
                  </a:cubicBezTo>
                  <a:lnTo>
                    <a:pt x="42014" y="24073"/>
                  </a:lnTo>
                  <a:lnTo>
                    <a:pt x="132730" y="24073"/>
                  </a:lnTo>
                  <a:lnTo>
                    <a:pt x="132730" y="17941"/>
                  </a:lnTo>
                  <a:lnTo>
                    <a:pt x="42014" y="17941"/>
                  </a:lnTo>
                  <a:lnTo>
                    <a:pt x="42014" y="6133"/>
                  </a:lnTo>
                  <a:lnTo>
                    <a:pt x="54671" y="6133"/>
                  </a:lnTo>
                  <a:lnTo>
                    <a:pt x="54671" y="0"/>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2"/>
            <p:cNvSpPr/>
            <p:nvPr/>
          </p:nvSpPr>
          <p:spPr>
            <a:xfrm>
              <a:off x="2775950" y="1533125"/>
              <a:ext cx="2038750" cy="815525"/>
            </a:xfrm>
            <a:custGeom>
              <a:avLst/>
              <a:gdLst/>
              <a:ahLst/>
              <a:cxnLst/>
              <a:rect l="l" t="t" r="r" b="b"/>
              <a:pathLst>
                <a:path w="81550" h="32621" extrusionOk="0">
                  <a:moveTo>
                    <a:pt x="58096" y="6100"/>
                  </a:moveTo>
                  <a:lnTo>
                    <a:pt x="58096" y="26488"/>
                  </a:lnTo>
                  <a:lnTo>
                    <a:pt x="27531" y="26488"/>
                  </a:lnTo>
                  <a:lnTo>
                    <a:pt x="27531" y="6100"/>
                  </a:lnTo>
                  <a:close/>
                  <a:moveTo>
                    <a:pt x="0" y="0"/>
                  </a:moveTo>
                  <a:lnTo>
                    <a:pt x="0" y="6100"/>
                  </a:lnTo>
                  <a:lnTo>
                    <a:pt x="5904" y="6100"/>
                  </a:lnTo>
                  <a:lnTo>
                    <a:pt x="5904" y="16897"/>
                  </a:lnTo>
                  <a:lnTo>
                    <a:pt x="12037" y="16897"/>
                  </a:lnTo>
                  <a:lnTo>
                    <a:pt x="12037" y="6100"/>
                  </a:lnTo>
                  <a:lnTo>
                    <a:pt x="21399" y="6100"/>
                  </a:lnTo>
                  <a:lnTo>
                    <a:pt x="21399" y="32620"/>
                  </a:lnTo>
                  <a:lnTo>
                    <a:pt x="64229" y="32620"/>
                  </a:lnTo>
                  <a:lnTo>
                    <a:pt x="64229" y="6100"/>
                  </a:lnTo>
                  <a:lnTo>
                    <a:pt x="81550" y="6100"/>
                  </a:lnTo>
                  <a:lnTo>
                    <a:pt x="81550" y="0"/>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2"/>
            <p:cNvSpPr/>
            <p:nvPr/>
          </p:nvSpPr>
          <p:spPr>
            <a:xfrm>
              <a:off x="2923550" y="2108850"/>
              <a:ext cx="153325" cy="142750"/>
            </a:xfrm>
            <a:custGeom>
              <a:avLst/>
              <a:gdLst/>
              <a:ahLst/>
              <a:cxnLst/>
              <a:rect l="l" t="t" r="r" b="b"/>
              <a:pathLst>
                <a:path w="6133" h="5710" extrusionOk="0">
                  <a:moveTo>
                    <a:pt x="0" y="1"/>
                  </a:moveTo>
                  <a:lnTo>
                    <a:pt x="0" y="5709"/>
                  </a:lnTo>
                  <a:lnTo>
                    <a:pt x="6133" y="5709"/>
                  </a:lnTo>
                  <a:lnTo>
                    <a:pt x="6133"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2"/>
            <p:cNvSpPr/>
            <p:nvPr/>
          </p:nvSpPr>
          <p:spPr>
            <a:xfrm>
              <a:off x="3260350"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2"/>
            <p:cNvSpPr/>
            <p:nvPr/>
          </p:nvSpPr>
          <p:spPr>
            <a:xfrm>
              <a:off x="3566150" y="4835875"/>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2"/>
            <p:cNvSpPr/>
            <p:nvPr/>
          </p:nvSpPr>
          <p:spPr>
            <a:xfrm>
              <a:off x="4177775" y="4835875"/>
              <a:ext cx="152525" cy="152525"/>
            </a:xfrm>
            <a:custGeom>
              <a:avLst/>
              <a:gdLst/>
              <a:ahLst/>
              <a:cxnLst/>
              <a:rect l="l" t="t" r="r" b="b"/>
              <a:pathLst>
                <a:path w="6101" h="6101" extrusionOk="0">
                  <a:moveTo>
                    <a:pt x="1" y="1"/>
                  </a:moveTo>
                  <a:lnTo>
                    <a:pt x="1"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2"/>
            <p:cNvSpPr/>
            <p:nvPr/>
          </p:nvSpPr>
          <p:spPr>
            <a:xfrm>
              <a:off x="3871975"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2"/>
            <p:cNvSpPr/>
            <p:nvPr/>
          </p:nvSpPr>
          <p:spPr>
            <a:xfrm>
              <a:off x="4091325" y="3218750"/>
              <a:ext cx="190850" cy="190850"/>
            </a:xfrm>
            <a:custGeom>
              <a:avLst/>
              <a:gdLst/>
              <a:ahLst/>
              <a:cxnLst/>
              <a:rect l="l" t="t" r="r" b="b"/>
              <a:pathLst>
                <a:path w="7634" h="7634" extrusionOk="0">
                  <a:moveTo>
                    <a:pt x="5514" y="1"/>
                  </a:moveTo>
                  <a:cubicBezTo>
                    <a:pt x="3720" y="653"/>
                    <a:pt x="1860" y="1240"/>
                    <a:pt x="1" y="1697"/>
                  </a:cubicBezTo>
                  <a:lnTo>
                    <a:pt x="1436" y="7634"/>
                  </a:lnTo>
                  <a:cubicBezTo>
                    <a:pt x="3524" y="7112"/>
                    <a:pt x="5611" y="6459"/>
                    <a:pt x="7634" y="5742"/>
                  </a:cubicBezTo>
                  <a:lnTo>
                    <a:pt x="5514"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2"/>
            <p:cNvSpPr/>
            <p:nvPr/>
          </p:nvSpPr>
          <p:spPr>
            <a:xfrm>
              <a:off x="4360450" y="2844450"/>
              <a:ext cx="512975" cy="452625"/>
            </a:xfrm>
            <a:custGeom>
              <a:avLst/>
              <a:gdLst/>
              <a:ahLst/>
              <a:cxnLst/>
              <a:rect l="l" t="t" r="r" b="b"/>
              <a:pathLst>
                <a:path w="20519" h="18105" extrusionOk="0">
                  <a:moveTo>
                    <a:pt x="15788" y="0"/>
                  </a:moveTo>
                  <a:cubicBezTo>
                    <a:pt x="11417" y="5285"/>
                    <a:pt x="6100" y="9558"/>
                    <a:pt x="0" y="12657"/>
                  </a:cubicBezTo>
                  <a:lnTo>
                    <a:pt x="2773" y="18104"/>
                  </a:lnTo>
                  <a:cubicBezTo>
                    <a:pt x="9623" y="14614"/>
                    <a:pt x="15593" y="9851"/>
                    <a:pt x="20518" y="3914"/>
                  </a:cubicBezTo>
                  <a:lnTo>
                    <a:pt x="15788" y="0"/>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2"/>
            <p:cNvSpPr/>
            <p:nvPr/>
          </p:nvSpPr>
          <p:spPr>
            <a:xfrm>
              <a:off x="3805900" y="3286450"/>
              <a:ext cx="162325" cy="162300"/>
            </a:xfrm>
            <a:custGeom>
              <a:avLst/>
              <a:gdLst/>
              <a:ahLst/>
              <a:cxnLst/>
              <a:rect l="l" t="t" r="r" b="b"/>
              <a:pathLst>
                <a:path w="6493" h="6492" extrusionOk="0">
                  <a:moveTo>
                    <a:pt x="5742" y="0"/>
                  </a:moveTo>
                  <a:cubicBezTo>
                    <a:pt x="3850" y="261"/>
                    <a:pt x="1925" y="359"/>
                    <a:pt x="1" y="391"/>
                  </a:cubicBezTo>
                  <a:lnTo>
                    <a:pt x="66" y="6491"/>
                  </a:lnTo>
                  <a:cubicBezTo>
                    <a:pt x="2219" y="6491"/>
                    <a:pt x="4372" y="6361"/>
                    <a:pt x="6492" y="6067"/>
                  </a:cubicBezTo>
                  <a:lnTo>
                    <a:pt x="5742" y="0"/>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2"/>
            <p:cNvSpPr/>
            <p:nvPr/>
          </p:nvSpPr>
          <p:spPr>
            <a:xfrm>
              <a:off x="5043825" y="1599175"/>
              <a:ext cx="153350" cy="152525"/>
            </a:xfrm>
            <a:custGeom>
              <a:avLst/>
              <a:gdLst/>
              <a:ahLst/>
              <a:cxnLst/>
              <a:rect l="l" t="t" r="r" b="b"/>
              <a:pathLst>
                <a:path w="6134" h="6101" extrusionOk="0">
                  <a:moveTo>
                    <a:pt x="1" y="1"/>
                  </a:moveTo>
                  <a:lnTo>
                    <a:pt x="1" y="6100"/>
                  </a:lnTo>
                  <a:lnTo>
                    <a:pt x="6133" y="6100"/>
                  </a:lnTo>
                  <a:lnTo>
                    <a:pt x="6133"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2"/>
            <p:cNvSpPr/>
            <p:nvPr/>
          </p:nvSpPr>
          <p:spPr>
            <a:xfrm>
              <a:off x="4661375" y="1012825"/>
              <a:ext cx="535800" cy="433075"/>
            </a:xfrm>
            <a:custGeom>
              <a:avLst/>
              <a:gdLst/>
              <a:ahLst/>
              <a:cxnLst/>
              <a:rect l="l" t="t" r="r" b="b"/>
              <a:pathLst>
                <a:path w="21432" h="17323" extrusionOk="0">
                  <a:moveTo>
                    <a:pt x="0" y="1"/>
                  </a:moveTo>
                  <a:lnTo>
                    <a:pt x="0" y="6133"/>
                  </a:lnTo>
                  <a:lnTo>
                    <a:pt x="15299" y="6133"/>
                  </a:lnTo>
                  <a:lnTo>
                    <a:pt x="15299" y="17322"/>
                  </a:lnTo>
                  <a:lnTo>
                    <a:pt x="21431" y="17322"/>
                  </a:lnTo>
                  <a:lnTo>
                    <a:pt x="21431"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2"/>
            <p:cNvSpPr/>
            <p:nvPr/>
          </p:nvSpPr>
          <p:spPr>
            <a:xfrm>
              <a:off x="2393475" y="1334150"/>
              <a:ext cx="153325" cy="713575"/>
            </a:xfrm>
            <a:custGeom>
              <a:avLst/>
              <a:gdLst/>
              <a:ahLst/>
              <a:cxnLst/>
              <a:rect l="l" t="t" r="r" b="b"/>
              <a:pathLst>
                <a:path w="6133" h="28543" extrusionOk="0">
                  <a:moveTo>
                    <a:pt x="0" y="0"/>
                  </a:moveTo>
                  <a:lnTo>
                    <a:pt x="0" y="28542"/>
                  </a:lnTo>
                  <a:lnTo>
                    <a:pt x="6133" y="28542"/>
                  </a:lnTo>
                  <a:lnTo>
                    <a:pt x="6133" y="0"/>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2"/>
            <p:cNvSpPr/>
            <p:nvPr/>
          </p:nvSpPr>
          <p:spPr>
            <a:xfrm>
              <a:off x="2393475" y="1028325"/>
              <a:ext cx="153325" cy="152525"/>
            </a:xfrm>
            <a:custGeom>
              <a:avLst/>
              <a:gdLst/>
              <a:ahLst/>
              <a:cxnLst/>
              <a:rect l="l" t="t" r="r" b="b"/>
              <a:pathLst>
                <a:path w="6133" h="6101" extrusionOk="0">
                  <a:moveTo>
                    <a:pt x="0" y="1"/>
                  </a:moveTo>
                  <a:lnTo>
                    <a:pt x="0" y="6101"/>
                  </a:lnTo>
                  <a:lnTo>
                    <a:pt x="6133" y="6101"/>
                  </a:lnTo>
                  <a:lnTo>
                    <a:pt x="6133" y="1"/>
                  </a:lnTo>
                  <a:close/>
                </a:path>
              </a:pathLst>
            </a:custGeom>
            <a:solidFill>
              <a:srgbClr val="FF7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9" name="Google Shape;529;p12"/>
          <p:cNvPicPr preferRelativeResize="0"/>
          <p:nvPr/>
        </p:nvPicPr>
        <p:blipFill rotWithShape="1">
          <a:blip r:embed="rId3">
            <a:alphaModFix/>
          </a:blip>
          <a:srcRect/>
          <a:stretch/>
        </p:blipFill>
        <p:spPr>
          <a:xfrm>
            <a:off x="7860063" y="1869947"/>
            <a:ext cx="575725" cy="45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533"/>
        <p:cNvGrpSpPr/>
        <p:nvPr/>
      </p:nvGrpSpPr>
      <p:grpSpPr>
        <a:xfrm>
          <a:off x="0" y="0"/>
          <a:ext cx="0" cy="0"/>
          <a:chOff x="0" y="0"/>
          <a:chExt cx="0" cy="0"/>
        </a:xfrm>
      </p:grpSpPr>
      <p:sp>
        <p:nvSpPr>
          <p:cNvPr id="534" name="Google Shape;534;p13"/>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3"/>
          <p:cNvSpPr txBox="1">
            <a:spLocks noGrp="1"/>
          </p:cNvSpPr>
          <p:nvPr>
            <p:ph type="ctrTitle"/>
          </p:nvPr>
        </p:nvSpPr>
        <p:spPr>
          <a:xfrm>
            <a:off x="717050" y="397650"/>
            <a:ext cx="7719600" cy="5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s"/>
              <a:t>Achievements</a:t>
            </a:r>
            <a:endParaRPr/>
          </a:p>
        </p:txBody>
      </p:sp>
      <p:sp>
        <p:nvSpPr>
          <p:cNvPr id="536" name="Google Shape;536;p13"/>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3"/>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sp>
        <p:nvSpPr>
          <p:cNvPr id="538" name="Google Shape;538;p13"/>
          <p:cNvSpPr txBox="1"/>
          <p:nvPr/>
        </p:nvSpPr>
        <p:spPr>
          <a:xfrm>
            <a:off x="231500" y="1113625"/>
            <a:ext cx="8698500" cy="3626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1.</a:t>
            </a:r>
            <a:r>
              <a:rPr lang="es" sz="1600" b="1" i="0" u="none" strike="noStrike" cap="none">
                <a:solidFill>
                  <a:srgbClr val="434343"/>
                </a:solidFill>
                <a:latin typeface="Barlow Condensed"/>
                <a:ea typeface="Barlow Condensed"/>
                <a:cs typeface="Barlow Condensed"/>
                <a:sym typeface="Barlow Condensed"/>
              </a:rPr>
              <a:t> Effective communication and independence</a:t>
            </a:r>
            <a:r>
              <a:rPr lang="es" sz="1600" b="0" i="0" u="none" strike="noStrike" cap="none">
                <a:solidFill>
                  <a:srgbClr val="434343"/>
                </a:solidFill>
                <a:latin typeface="Barlow Condensed"/>
                <a:ea typeface="Barlow Condensed"/>
                <a:cs typeface="Barlow Condensed"/>
                <a:sym typeface="Barlow Condensed"/>
              </a:rPr>
              <a:t>: </a:t>
            </a:r>
            <a:endParaRPr sz="1600" b="0" i="0" u="none" strike="noStrike" cap="none">
              <a:solidFill>
                <a:srgbClr val="434343"/>
              </a:solidFill>
              <a:latin typeface="Barlow Condensed"/>
              <a:ea typeface="Barlow Condensed"/>
              <a:cs typeface="Barlow Condensed"/>
              <a:sym typeface="Barlow Condensed"/>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The child's ability to effectively communicate with his surroundings independently</a:t>
            </a:r>
            <a:endParaRPr sz="1600">
              <a:solidFill>
                <a:srgbClr val="434343"/>
              </a:solidFill>
              <a:latin typeface="Barlow Condensed"/>
              <a:ea typeface="Barlow Condensed"/>
              <a:cs typeface="Barlow Condensed"/>
              <a:sym typeface="Barlow Condensed"/>
            </a:endParaRPr>
          </a:p>
          <a:p>
            <a:pPr marL="457200" marR="0" lvl="0" indent="0" algn="just" rtl="0">
              <a:lnSpc>
                <a:spcPct val="115000"/>
              </a:lnSpc>
              <a:spcBef>
                <a:spcPts val="0"/>
              </a:spcBef>
              <a:spcAft>
                <a:spcPts val="0"/>
              </a:spcAft>
              <a:buClr>
                <a:srgbClr val="000000"/>
              </a:buClr>
              <a:buSzPts val="1600"/>
              <a:buFont typeface="Arial"/>
              <a:buNone/>
            </a:pPr>
            <a:endParaRPr sz="1600">
              <a:solidFill>
                <a:srgbClr val="434343"/>
              </a:solidFill>
              <a:latin typeface="Barlow Condensed"/>
              <a:ea typeface="Barlow Condensed"/>
              <a:cs typeface="Barlow Condensed"/>
              <a:sym typeface="Barlow Condensed"/>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2.</a:t>
            </a:r>
            <a:r>
              <a:rPr lang="es" sz="1600" b="1" i="0" u="none" strike="noStrike" cap="none">
                <a:solidFill>
                  <a:srgbClr val="434343"/>
                </a:solidFill>
                <a:latin typeface="Barlow Condensed"/>
                <a:ea typeface="Barlow Condensed"/>
                <a:cs typeface="Barlow Condensed"/>
                <a:sym typeface="Barlow Condensed"/>
              </a:rPr>
              <a:t> User satisfaction:</a:t>
            </a:r>
            <a:endParaRPr sz="1600" b="0" i="0" u="none" strike="noStrike" cap="none">
              <a:solidFill>
                <a:srgbClr val="434343"/>
              </a:solidFill>
              <a:latin typeface="Barlow Condensed"/>
              <a:ea typeface="Barlow Condensed"/>
              <a:cs typeface="Barlow Condensed"/>
              <a:sym typeface="Barlow Condensed"/>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Feedback from both the child and the adult users indicate a high level of satisfaction with the application, including its usability, features, and overall experience.</a:t>
            </a:r>
            <a:endParaRPr sz="1200" b="0" i="0" u="none" strike="noStrike" cap="none">
              <a:solidFill>
                <a:schemeClr val="dk1"/>
              </a:solidFill>
              <a:latin typeface="Georgia"/>
              <a:ea typeface="Georgia"/>
              <a:cs typeface="Georgia"/>
              <a:sym typeface="Georgia"/>
            </a:endParaRPr>
          </a:p>
          <a:p>
            <a:pPr marL="457200" marR="0" lvl="0" indent="0" algn="just"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Georgia"/>
              <a:ea typeface="Georgia"/>
              <a:cs typeface="Georgia"/>
              <a:sym typeface="Georgia"/>
            </a:endParaRPr>
          </a:p>
          <a:p>
            <a:pPr marL="457200" marR="0" lvl="0" indent="0" algn="just"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Georgia"/>
              <a:ea typeface="Georgia"/>
              <a:cs typeface="Georgia"/>
              <a:sym typeface="Georgia"/>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3</a:t>
            </a:r>
            <a:r>
              <a:rPr lang="es" sz="1200" b="0" i="0" u="none" strike="noStrike" cap="none">
                <a:solidFill>
                  <a:srgbClr val="434343"/>
                </a:solidFill>
                <a:latin typeface="Barlow Condensed"/>
                <a:ea typeface="Barlow Condensed"/>
                <a:cs typeface="Barlow Condensed"/>
                <a:sym typeface="Barlow Condensed"/>
              </a:rPr>
              <a:t>.</a:t>
            </a:r>
            <a:r>
              <a:rPr lang="es" sz="1200" b="1" i="0" u="none" strike="noStrike" cap="none">
                <a:solidFill>
                  <a:srgbClr val="434343"/>
                </a:solidFill>
                <a:latin typeface="Barlow Condensed"/>
                <a:ea typeface="Barlow Condensed"/>
                <a:cs typeface="Barlow Condensed"/>
                <a:sym typeface="Barlow Condensed"/>
              </a:rPr>
              <a:t> </a:t>
            </a:r>
            <a:r>
              <a:rPr lang="es" sz="1600" b="1" i="0" u="none" strike="noStrike" cap="none">
                <a:solidFill>
                  <a:srgbClr val="434343"/>
                </a:solidFill>
                <a:latin typeface="Barlow Condensed"/>
                <a:ea typeface="Barlow Condensed"/>
                <a:cs typeface="Barlow Condensed"/>
                <a:sym typeface="Barlow Condensed"/>
              </a:rPr>
              <a:t>Long-term impact:</a:t>
            </a:r>
            <a:endParaRPr/>
          </a:p>
          <a:p>
            <a:pPr marL="45720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The project should have a lasting impact on the child's development, providing benefits that extend beyond the duration of their engagement with the application.</a:t>
            </a:r>
            <a:endParaRPr/>
          </a:p>
          <a:p>
            <a:pPr marL="457200" marR="0" lvl="0" indent="0" algn="just"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Georgia"/>
              <a:ea typeface="Georgia"/>
              <a:cs typeface="Georgia"/>
              <a:sym typeface="Georgia"/>
            </a:endParaRPr>
          </a:p>
        </p:txBody>
      </p:sp>
      <p:pic>
        <p:nvPicPr>
          <p:cNvPr id="539" name="Google Shape;539;p13"/>
          <p:cNvPicPr preferRelativeResize="0"/>
          <p:nvPr/>
        </p:nvPicPr>
        <p:blipFill rotWithShape="1">
          <a:blip r:embed="rId3">
            <a:alphaModFix/>
          </a:blip>
          <a:srcRect/>
          <a:stretch/>
        </p:blipFill>
        <p:spPr>
          <a:xfrm>
            <a:off x="152400" y="1473422"/>
            <a:ext cx="575725" cy="459625"/>
          </a:xfrm>
          <a:prstGeom prst="rect">
            <a:avLst/>
          </a:prstGeom>
          <a:noFill/>
          <a:ln>
            <a:noFill/>
          </a:ln>
        </p:spPr>
      </p:pic>
      <p:pic>
        <p:nvPicPr>
          <p:cNvPr id="540" name="Google Shape;540;p13"/>
          <p:cNvPicPr preferRelativeResize="0"/>
          <p:nvPr/>
        </p:nvPicPr>
        <p:blipFill rotWithShape="1">
          <a:blip r:embed="rId3">
            <a:alphaModFix/>
          </a:blip>
          <a:srcRect/>
          <a:stretch/>
        </p:blipFill>
        <p:spPr>
          <a:xfrm>
            <a:off x="152400" y="2616422"/>
            <a:ext cx="575725" cy="459625"/>
          </a:xfrm>
          <a:prstGeom prst="rect">
            <a:avLst/>
          </a:prstGeom>
          <a:noFill/>
          <a:ln>
            <a:noFill/>
          </a:ln>
        </p:spPr>
      </p:pic>
      <p:pic>
        <p:nvPicPr>
          <p:cNvPr id="541" name="Google Shape;541;p13"/>
          <p:cNvPicPr preferRelativeResize="0"/>
          <p:nvPr/>
        </p:nvPicPr>
        <p:blipFill rotWithShape="1">
          <a:blip r:embed="rId4">
            <a:alphaModFix/>
          </a:blip>
          <a:srcRect l="21547" t="13818" r="19708" b="23141"/>
          <a:stretch/>
        </p:blipFill>
        <p:spPr>
          <a:xfrm>
            <a:off x="155300" y="3610850"/>
            <a:ext cx="478575" cy="51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545"/>
        <p:cNvGrpSpPr/>
        <p:nvPr/>
      </p:nvGrpSpPr>
      <p:grpSpPr>
        <a:xfrm>
          <a:off x="0" y="0"/>
          <a:ext cx="0" cy="0"/>
          <a:chOff x="0" y="0"/>
          <a:chExt cx="0" cy="0"/>
        </a:xfrm>
      </p:grpSpPr>
      <p:sp>
        <p:nvSpPr>
          <p:cNvPr id="546" name="Google Shape;546;g2d240b2f6cc_1_69"/>
          <p:cNvSpPr/>
          <p:nvPr/>
        </p:nvSpPr>
        <p:spPr>
          <a:xfrm>
            <a:off x="369600" y="10344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2d240b2f6cc_1_69"/>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8" name="Google Shape;548;g2d240b2f6cc_1_69"/>
          <p:cNvPicPr preferRelativeResize="0"/>
          <p:nvPr/>
        </p:nvPicPr>
        <p:blipFill>
          <a:blip r:embed="rId3">
            <a:alphaModFix/>
          </a:blip>
          <a:stretch>
            <a:fillRect/>
          </a:stretch>
        </p:blipFill>
        <p:spPr>
          <a:xfrm>
            <a:off x="6801475" y="1632425"/>
            <a:ext cx="2193275" cy="2733699"/>
          </a:xfrm>
          <a:prstGeom prst="rect">
            <a:avLst/>
          </a:prstGeom>
          <a:noFill/>
          <a:ln>
            <a:noFill/>
          </a:ln>
        </p:spPr>
      </p:pic>
      <p:sp>
        <p:nvSpPr>
          <p:cNvPr id="549" name="Google Shape;549;g2d240b2f6cc_1_69"/>
          <p:cNvSpPr txBox="1">
            <a:spLocks noGrp="1"/>
          </p:cNvSpPr>
          <p:nvPr>
            <p:ph type="ctrTitle"/>
          </p:nvPr>
        </p:nvSpPr>
        <p:spPr>
          <a:xfrm>
            <a:off x="717050" y="397650"/>
            <a:ext cx="7719600" cy="5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s"/>
              <a:t>Achievements</a:t>
            </a:r>
            <a:endParaRPr/>
          </a:p>
        </p:txBody>
      </p:sp>
      <p:sp>
        <p:nvSpPr>
          <p:cNvPr id="550" name="Google Shape;550;g2d240b2f6cc_1_69"/>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pic>
        <p:nvPicPr>
          <p:cNvPr id="551" name="Google Shape;551;g2d240b2f6cc_1_69"/>
          <p:cNvPicPr preferRelativeResize="0"/>
          <p:nvPr/>
        </p:nvPicPr>
        <p:blipFill>
          <a:blip r:embed="rId4">
            <a:alphaModFix/>
          </a:blip>
          <a:stretch>
            <a:fillRect/>
          </a:stretch>
        </p:blipFill>
        <p:spPr>
          <a:xfrm>
            <a:off x="6509775" y="1360425"/>
            <a:ext cx="2193275" cy="2733700"/>
          </a:xfrm>
          <a:prstGeom prst="rect">
            <a:avLst/>
          </a:prstGeom>
          <a:noFill/>
          <a:ln>
            <a:noFill/>
          </a:ln>
        </p:spPr>
      </p:pic>
      <p:pic>
        <p:nvPicPr>
          <p:cNvPr id="552" name="Google Shape;552;g2d240b2f6cc_1_69"/>
          <p:cNvPicPr preferRelativeResize="0"/>
          <p:nvPr/>
        </p:nvPicPr>
        <p:blipFill>
          <a:blip r:embed="rId4">
            <a:alphaModFix/>
          </a:blip>
          <a:stretch>
            <a:fillRect/>
          </a:stretch>
        </p:blipFill>
        <p:spPr>
          <a:xfrm>
            <a:off x="6167175" y="1204900"/>
            <a:ext cx="2193275" cy="2733700"/>
          </a:xfrm>
          <a:prstGeom prst="rect">
            <a:avLst/>
          </a:prstGeom>
          <a:noFill/>
          <a:ln>
            <a:noFill/>
          </a:ln>
        </p:spPr>
      </p:pic>
      <p:pic>
        <p:nvPicPr>
          <p:cNvPr id="553" name="Google Shape;553;g2d240b2f6cc_1_69"/>
          <p:cNvPicPr preferRelativeResize="0"/>
          <p:nvPr/>
        </p:nvPicPr>
        <p:blipFill>
          <a:blip r:embed="rId5">
            <a:alphaModFix/>
          </a:blip>
          <a:stretch>
            <a:fillRect/>
          </a:stretch>
        </p:blipFill>
        <p:spPr>
          <a:xfrm>
            <a:off x="374450" y="1208025"/>
            <a:ext cx="885250" cy="885250"/>
          </a:xfrm>
          <a:prstGeom prst="rect">
            <a:avLst/>
          </a:prstGeom>
          <a:solidFill>
            <a:srgbClr val="BFE7E5"/>
          </a:solidFill>
          <a:ln w="9525" cap="flat" cmpd="sng">
            <a:solidFill>
              <a:srgbClr val="BFE7E5"/>
            </a:solidFill>
            <a:prstDash val="solid"/>
            <a:round/>
            <a:headEnd type="none" w="sm" len="sm"/>
            <a:tailEnd type="none" w="sm" len="sm"/>
          </a:ln>
        </p:spPr>
      </p:pic>
      <p:pic>
        <p:nvPicPr>
          <p:cNvPr id="554" name="Google Shape;554;g2d240b2f6cc_1_69"/>
          <p:cNvPicPr preferRelativeResize="0"/>
          <p:nvPr/>
        </p:nvPicPr>
        <p:blipFill>
          <a:blip r:embed="rId6">
            <a:alphaModFix/>
          </a:blip>
          <a:stretch>
            <a:fillRect/>
          </a:stretch>
        </p:blipFill>
        <p:spPr>
          <a:xfrm>
            <a:off x="1259700" y="2301050"/>
            <a:ext cx="4523601" cy="11064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558"/>
        <p:cNvGrpSpPr/>
        <p:nvPr/>
      </p:nvGrpSpPr>
      <p:grpSpPr>
        <a:xfrm>
          <a:off x="0" y="0"/>
          <a:ext cx="0" cy="0"/>
          <a:chOff x="0" y="0"/>
          <a:chExt cx="0" cy="0"/>
        </a:xfrm>
      </p:grpSpPr>
      <p:sp>
        <p:nvSpPr>
          <p:cNvPr id="559" name="Google Shape;559;p14"/>
          <p:cNvSpPr txBox="1">
            <a:spLocks noGrp="1"/>
          </p:cNvSpPr>
          <p:nvPr>
            <p:ph type="ctrTitle"/>
          </p:nvPr>
        </p:nvSpPr>
        <p:spPr>
          <a:xfrm>
            <a:off x="532475" y="2283175"/>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Challenges</a:t>
            </a:r>
            <a:endParaRPr sz="5000"/>
          </a:p>
        </p:txBody>
      </p:sp>
      <p:sp>
        <p:nvSpPr>
          <p:cNvPr id="560" name="Google Shape;560;p14"/>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05</a:t>
            </a:r>
            <a:endParaRPr sz="9600">
              <a:solidFill>
                <a:srgbClr val="FF7C3E"/>
              </a:solidFill>
            </a:endParaRPr>
          </a:p>
        </p:txBody>
      </p:sp>
      <p:pic>
        <p:nvPicPr>
          <p:cNvPr id="561" name="Google Shape;561;p14"/>
          <p:cNvPicPr preferRelativeResize="0"/>
          <p:nvPr/>
        </p:nvPicPr>
        <p:blipFill rotWithShape="1">
          <a:blip r:embed="rId3">
            <a:alphaModFix/>
          </a:blip>
          <a:srcRect/>
          <a:stretch/>
        </p:blipFill>
        <p:spPr>
          <a:xfrm>
            <a:off x="4971952" y="2166300"/>
            <a:ext cx="2937600" cy="293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565"/>
        <p:cNvGrpSpPr/>
        <p:nvPr/>
      </p:nvGrpSpPr>
      <p:grpSpPr>
        <a:xfrm>
          <a:off x="0" y="0"/>
          <a:ext cx="0" cy="0"/>
          <a:chOff x="0" y="0"/>
          <a:chExt cx="0" cy="0"/>
        </a:xfrm>
      </p:grpSpPr>
      <p:sp>
        <p:nvSpPr>
          <p:cNvPr id="566" name="Google Shape;566;g2d240b2f6cc_0_15"/>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g2d240b2f6cc_0_15"/>
          <p:cNvSpPr txBox="1">
            <a:spLocks noGrp="1"/>
          </p:cNvSpPr>
          <p:nvPr>
            <p:ph type="ctrTitle"/>
          </p:nvPr>
        </p:nvSpPr>
        <p:spPr>
          <a:xfrm>
            <a:off x="374450" y="397650"/>
            <a:ext cx="8404800" cy="5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s"/>
              <a:t>Challenges</a:t>
            </a:r>
            <a:endParaRPr/>
          </a:p>
        </p:txBody>
      </p:sp>
      <p:sp>
        <p:nvSpPr>
          <p:cNvPr id="568" name="Google Shape;568;g2d240b2f6cc_0_15"/>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g2d240b2f6cc_0_15"/>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sp>
        <p:nvSpPr>
          <p:cNvPr id="570" name="Google Shape;570;g2d240b2f6cc_0_15"/>
          <p:cNvSpPr txBox="1"/>
          <p:nvPr/>
        </p:nvSpPr>
        <p:spPr>
          <a:xfrm>
            <a:off x="566520" y="1044031"/>
            <a:ext cx="7815900" cy="492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500"/>
              </a:spcBef>
              <a:spcAft>
                <a:spcPts val="0"/>
              </a:spcAft>
              <a:buClr>
                <a:srgbClr val="000000"/>
              </a:buClr>
              <a:buSzPts val="1600"/>
              <a:buFont typeface="Arial"/>
              <a:buNone/>
            </a:pPr>
            <a:r>
              <a:rPr lang="es" sz="1600" b="1" i="0" u="none" strike="noStrike" cap="none" dirty="0">
                <a:solidFill>
                  <a:srgbClr val="434343"/>
                </a:solidFill>
                <a:latin typeface="Barlow Condensed"/>
                <a:ea typeface="Barlow Condensed"/>
                <a:cs typeface="Barlow Condensed"/>
                <a:sym typeface="Barlow Condensed"/>
              </a:rPr>
              <a:t>1. Cross-Platform Compatibility:</a:t>
            </a:r>
            <a:r>
              <a:rPr lang="es" sz="1600" b="0" i="0" u="none" strike="noStrike" cap="none" dirty="0">
                <a:solidFill>
                  <a:srgbClr val="434343"/>
                </a:solidFill>
                <a:latin typeface="Barlow Condensed"/>
                <a:ea typeface="Barlow Condensed"/>
                <a:cs typeface="Barlow Condensed"/>
                <a:sym typeface="Barlow Condensed"/>
              </a:rPr>
              <a:t> </a:t>
            </a:r>
            <a:r>
              <a:rPr lang="es" sz="1600" dirty="0">
                <a:solidFill>
                  <a:srgbClr val="434343"/>
                </a:solidFill>
                <a:latin typeface="Barlow Condensed"/>
                <a:ea typeface="Barlow Condensed"/>
                <a:cs typeface="Barlow Condensed"/>
                <a:sym typeface="Barlow Condensed"/>
              </a:rPr>
              <a:t>We had to ensure our application worked well on both iOS and Android devices. </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dirty="0">
                <a:solidFill>
                  <a:srgbClr val="434343"/>
                </a:solidFill>
                <a:latin typeface="Barlow Condensed"/>
                <a:ea typeface="Barlow Condensed"/>
                <a:cs typeface="Barlow Condensed"/>
                <a:sym typeface="Barlow Condensed"/>
              </a:rPr>
              <a:t>Despite utilizing React Native, achieving uniform functionality was not always straightforward, necessitating optimizations tailored for each operating system.</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b="1" i="0" u="none" strike="noStrike" cap="none" dirty="0">
                <a:solidFill>
                  <a:srgbClr val="434343"/>
                </a:solidFill>
                <a:latin typeface="Barlow Condensed"/>
                <a:ea typeface="Barlow Condensed"/>
                <a:cs typeface="Barlow Condensed"/>
                <a:sym typeface="Barlow Condensed"/>
              </a:rPr>
              <a:t>2.</a:t>
            </a:r>
            <a:r>
              <a:rPr lang="es" sz="1600" b="1" dirty="0">
                <a:solidFill>
                  <a:srgbClr val="434343"/>
                </a:solidFill>
                <a:latin typeface="Barlow Condensed"/>
                <a:ea typeface="Barlow Condensed"/>
                <a:cs typeface="Barlow Condensed"/>
                <a:sym typeface="Barlow Condensed"/>
              </a:rPr>
              <a:t> Loading Times and Offline Usage</a:t>
            </a:r>
            <a:r>
              <a:rPr lang="es" sz="1600" b="1" i="0" u="none" strike="noStrike" cap="none" dirty="0">
                <a:solidFill>
                  <a:srgbClr val="434343"/>
                </a:solidFill>
                <a:latin typeface="Barlow Condensed"/>
                <a:ea typeface="Barlow Condensed"/>
                <a:cs typeface="Barlow Condensed"/>
                <a:sym typeface="Barlow Condensed"/>
              </a:rPr>
              <a:t>:</a:t>
            </a:r>
            <a:r>
              <a:rPr lang="es" sz="1600" b="0" i="0" u="none" strike="noStrike" cap="none" dirty="0">
                <a:solidFill>
                  <a:srgbClr val="434343"/>
                </a:solidFill>
                <a:latin typeface="Barlow Condensed"/>
                <a:ea typeface="Barlow Condensed"/>
                <a:cs typeface="Barlow Condensed"/>
                <a:sym typeface="Barlow Condensed"/>
              </a:rPr>
              <a:t> Our application initially experienced delays in downloading pictograms from the database, resulting in potential wait times for users. </a:t>
            </a:r>
            <a:endParaRPr sz="1600" b="0" i="0" u="none" strike="noStrike" cap="none"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b="0" i="0" u="none" strike="noStrike" cap="none" dirty="0">
                <a:solidFill>
                  <a:srgbClr val="434343"/>
                </a:solidFill>
                <a:latin typeface="Barlow Condensed"/>
                <a:ea typeface="Barlow Condensed"/>
                <a:cs typeface="Barlow Condensed"/>
                <a:sym typeface="Barlow Condensed"/>
              </a:rPr>
              <a:t>To address this, we developed a customized cache system </a:t>
            </a:r>
            <a:r>
              <a:rPr lang="es" sz="1600" dirty="0">
                <a:solidFill>
                  <a:srgbClr val="434343"/>
                </a:solidFill>
                <a:latin typeface="Barlow Condensed"/>
                <a:ea typeface="Barlow Condensed"/>
                <a:cs typeface="Barlow Condensed"/>
                <a:sym typeface="Barlow Condensed"/>
              </a:rPr>
              <a:t>and reduced the images resolution,</a:t>
            </a:r>
            <a:r>
              <a:rPr lang="es" sz="1600" b="0" i="0" u="none" strike="noStrike" cap="none" dirty="0">
                <a:solidFill>
                  <a:srgbClr val="434343"/>
                </a:solidFill>
                <a:latin typeface="Barlow Condensed"/>
                <a:ea typeface="Barlow Condensed"/>
                <a:cs typeface="Barlow Condensed"/>
                <a:sym typeface="Barlow Condensed"/>
              </a:rPr>
              <a:t> significantly improving loading speeds. </a:t>
            </a:r>
            <a:endParaRPr sz="1600" b="0" i="0" u="none" strike="noStrike" cap="none"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b="0" i="0" u="none" strike="noStrike" cap="none" dirty="0">
                <a:solidFill>
                  <a:srgbClr val="434343"/>
                </a:solidFill>
                <a:latin typeface="Barlow Condensed"/>
                <a:ea typeface="Barlow Condensed"/>
                <a:cs typeface="Barlow Condensed"/>
                <a:sym typeface="Barlow Condensed"/>
              </a:rPr>
              <a:t>Additionally, this system allows our application to function offline after the initial board download.</a:t>
            </a:r>
            <a:endParaRPr sz="1600" b="0" i="0" u="none" strike="noStrike" cap="none"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b="1"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b="1" i="0" u="none" strike="noStrike" cap="none"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b="0" i="0" u="none" strike="noStrike" cap="none" dirty="0">
              <a:solidFill>
                <a:srgbClr val="434343"/>
              </a:solidFill>
              <a:latin typeface="Barlow Condensed"/>
              <a:ea typeface="Barlow Condensed"/>
              <a:cs typeface="Barlow Condensed"/>
              <a:sym typeface="Barlow Condensed"/>
            </a:endParaRPr>
          </a:p>
        </p:txBody>
      </p:sp>
      <p:pic>
        <p:nvPicPr>
          <p:cNvPr id="571" name="Google Shape;571;g2d240b2f6cc_0_15"/>
          <p:cNvPicPr preferRelativeResize="0"/>
          <p:nvPr/>
        </p:nvPicPr>
        <p:blipFill rotWithShape="1">
          <a:blip r:embed="rId3">
            <a:alphaModFix/>
          </a:blip>
          <a:srcRect/>
          <a:stretch/>
        </p:blipFill>
        <p:spPr>
          <a:xfrm>
            <a:off x="8242950" y="1292225"/>
            <a:ext cx="752825" cy="75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575"/>
        <p:cNvGrpSpPr/>
        <p:nvPr/>
      </p:nvGrpSpPr>
      <p:grpSpPr>
        <a:xfrm>
          <a:off x="0" y="0"/>
          <a:ext cx="0" cy="0"/>
          <a:chOff x="0" y="0"/>
          <a:chExt cx="0" cy="0"/>
        </a:xfrm>
      </p:grpSpPr>
      <p:sp>
        <p:nvSpPr>
          <p:cNvPr id="576" name="Google Shape;576;p15"/>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5"/>
          <p:cNvSpPr txBox="1">
            <a:spLocks noGrp="1"/>
          </p:cNvSpPr>
          <p:nvPr>
            <p:ph type="ctrTitle"/>
          </p:nvPr>
        </p:nvSpPr>
        <p:spPr>
          <a:xfrm>
            <a:off x="374450" y="397650"/>
            <a:ext cx="8404800" cy="5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s"/>
              <a:t>Challenges</a:t>
            </a:r>
            <a:endParaRPr/>
          </a:p>
        </p:txBody>
      </p:sp>
      <p:sp>
        <p:nvSpPr>
          <p:cNvPr id="578" name="Google Shape;578;p15"/>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5"/>
          <p:cNvSpPr txBox="1"/>
          <p:nvPr/>
        </p:nvSpPr>
        <p:spPr>
          <a:xfrm>
            <a:off x="511100" y="1127155"/>
            <a:ext cx="7815900" cy="404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500"/>
              </a:spcBef>
              <a:spcAft>
                <a:spcPts val="0"/>
              </a:spcAft>
              <a:buClr>
                <a:srgbClr val="000000"/>
              </a:buClr>
              <a:buSzPts val="1600"/>
              <a:buFont typeface="Arial"/>
              <a:buNone/>
            </a:pPr>
            <a:r>
              <a:rPr lang="es" sz="1600" b="1" dirty="0">
                <a:solidFill>
                  <a:srgbClr val="434343"/>
                </a:solidFill>
                <a:latin typeface="Barlow Condensed"/>
                <a:ea typeface="Barlow Condensed"/>
                <a:cs typeface="Barlow Condensed"/>
                <a:sym typeface="Barlow Condensed"/>
              </a:rPr>
              <a:t>3.</a:t>
            </a:r>
            <a:r>
              <a:rPr lang="es" sz="1600" dirty="0">
                <a:solidFill>
                  <a:srgbClr val="434343"/>
                </a:solidFill>
                <a:latin typeface="Barlow Condensed"/>
                <a:ea typeface="Barlow Condensed"/>
                <a:cs typeface="Barlow Condensed"/>
                <a:sym typeface="Barlow Condensed"/>
              </a:rPr>
              <a:t> </a:t>
            </a:r>
            <a:r>
              <a:rPr lang="es" sz="1600" b="1" dirty="0">
                <a:solidFill>
                  <a:srgbClr val="434343"/>
                </a:solidFill>
                <a:latin typeface="Barlow Condensed"/>
                <a:ea typeface="Barlow Condensed"/>
                <a:cs typeface="Barlow Condensed"/>
                <a:sym typeface="Barlow Condensed"/>
              </a:rPr>
              <a:t>Backend Deployment Timeout: </a:t>
            </a:r>
            <a:r>
              <a:rPr lang="es" sz="1600" dirty="0">
                <a:solidFill>
                  <a:srgbClr val="434343"/>
                </a:solidFill>
                <a:latin typeface="Barlow Condensed"/>
                <a:ea typeface="Barlow Condensed"/>
                <a:cs typeface="Barlow Condensed"/>
                <a:sym typeface="Barlow Condensed"/>
              </a:rPr>
              <a:t>Our backend deployment shuts down after 15 minutes of inactivity, causing delays for users as it takes time to "wake up." </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dirty="0">
                <a:solidFill>
                  <a:srgbClr val="434343"/>
                </a:solidFill>
                <a:latin typeface="Barlow Condensed"/>
                <a:ea typeface="Barlow Condensed"/>
                <a:cs typeface="Barlow Condensed"/>
                <a:sym typeface="Barlow Condensed"/>
              </a:rPr>
              <a:t>To solve this, we set up a cron job triggering an HTTPS GET request every 14 minutes, keeping the backend active. This approach minimized delays, ensuring a smoother user experience.</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b="1" dirty="0">
                <a:solidFill>
                  <a:srgbClr val="434343"/>
                </a:solidFill>
                <a:latin typeface="Barlow Condensed"/>
                <a:ea typeface="Barlow Condensed"/>
                <a:cs typeface="Barlow Condensed"/>
                <a:sym typeface="Barlow Condensed"/>
              </a:rPr>
              <a:t>4. UI Optimising: </a:t>
            </a:r>
            <a:r>
              <a:rPr lang="es" sz="1600" dirty="0">
                <a:solidFill>
                  <a:srgbClr val="434343"/>
                </a:solidFill>
                <a:latin typeface="Barlow Condensed"/>
                <a:ea typeface="Barlow Condensed"/>
                <a:cs typeface="Barlow Condensed"/>
                <a:sym typeface="Barlow Condensed"/>
              </a:rPr>
              <a:t>Ensuring a consistent appearance across various resolutions and screen sizes was crucial for our application, aligning with our initial design plans was equally important.</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r>
              <a:rPr lang="es" sz="1600" dirty="0">
                <a:solidFill>
                  <a:srgbClr val="434343"/>
                </a:solidFill>
                <a:latin typeface="Barlow Condensed"/>
                <a:ea typeface="Barlow Condensed"/>
                <a:cs typeface="Barlow Condensed"/>
                <a:sym typeface="Barlow Condensed"/>
              </a:rPr>
              <a:t>To achieve this dual objective, we implemented a dynamic solution that adjusts element sizes and positions based on the screen resolution while striving to maintain fidelity to our original design vision.</a:t>
            </a: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dirty="0">
              <a:solidFill>
                <a:srgbClr val="434343"/>
              </a:solidFill>
              <a:latin typeface="Barlow Condensed"/>
              <a:ea typeface="Barlow Condensed"/>
              <a:cs typeface="Barlow Condensed"/>
              <a:sym typeface="Barlow Condensed"/>
            </a:endParaRPr>
          </a:p>
          <a:p>
            <a:pPr marL="0" marR="0" lvl="0" indent="0" algn="l" rtl="0">
              <a:lnSpc>
                <a:spcPct val="100000"/>
              </a:lnSpc>
              <a:spcBef>
                <a:spcPts val="1500"/>
              </a:spcBef>
              <a:spcAft>
                <a:spcPts val="0"/>
              </a:spcAft>
              <a:buClr>
                <a:srgbClr val="000000"/>
              </a:buClr>
              <a:buSzPts val="1600"/>
              <a:buFont typeface="Arial"/>
              <a:buNone/>
            </a:pPr>
            <a:endParaRPr sz="1600" b="0" i="0" u="none" strike="noStrike" cap="none" dirty="0">
              <a:solidFill>
                <a:srgbClr val="434343"/>
              </a:solidFill>
              <a:latin typeface="Barlow Condensed"/>
              <a:ea typeface="Barlow Condensed"/>
              <a:cs typeface="Barlow Condensed"/>
              <a:sym typeface="Barlow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332"/>
        <p:cNvGrpSpPr/>
        <p:nvPr/>
      </p:nvGrpSpPr>
      <p:grpSpPr>
        <a:xfrm>
          <a:off x="0" y="0"/>
          <a:ext cx="0" cy="0"/>
          <a:chOff x="0" y="0"/>
          <a:chExt cx="0" cy="0"/>
        </a:xfrm>
      </p:grpSpPr>
      <p:sp>
        <p:nvSpPr>
          <p:cNvPr id="333" name="Google Shape;333;p2"/>
          <p:cNvSpPr/>
          <p:nvPr/>
        </p:nvSpPr>
        <p:spPr>
          <a:xfrm flipH="1">
            <a:off x="4735345" y="4663800"/>
            <a:ext cx="3481330" cy="175301"/>
          </a:xfrm>
          <a:custGeom>
            <a:avLst/>
            <a:gdLst/>
            <a:ahLst/>
            <a:cxnLst/>
            <a:rect l="l" t="t" r="r" b="b"/>
            <a:pathLst>
              <a:path w="106536" h="4404" extrusionOk="0">
                <a:moveTo>
                  <a:pt x="45572" y="0"/>
                </a:moveTo>
                <a:cubicBezTo>
                  <a:pt x="19799" y="157"/>
                  <a:pt x="0" y="1078"/>
                  <a:pt x="0" y="2192"/>
                </a:cubicBezTo>
                <a:cubicBezTo>
                  <a:pt x="0" y="3413"/>
                  <a:pt x="23847" y="4404"/>
                  <a:pt x="53266" y="4404"/>
                </a:cubicBezTo>
                <a:cubicBezTo>
                  <a:pt x="82688" y="4404"/>
                  <a:pt x="106536" y="3413"/>
                  <a:pt x="106536" y="2192"/>
                </a:cubicBezTo>
                <a:cubicBezTo>
                  <a:pt x="106536" y="1771"/>
                  <a:pt x="103736" y="1382"/>
                  <a:pt x="98871" y="1048"/>
                </a:cubicBezTo>
                <a:cubicBezTo>
                  <a:pt x="98441" y="2116"/>
                  <a:pt x="97394" y="2874"/>
                  <a:pt x="96175" y="2874"/>
                </a:cubicBezTo>
                <a:lnTo>
                  <a:pt x="48480" y="2874"/>
                </a:lnTo>
                <a:cubicBezTo>
                  <a:pt x="46889" y="2874"/>
                  <a:pt x="45589" y="1584"/>
                  <a:pt x="45572" y="0"/>
                </a:cubicBezTo>
                <a:close/>
              </a:path>
            </a:pathLst>
          </a:custGeom>
          <a:solidFill>
            <a:srgbClr val="9393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4" name="Google Shape;334;p2"/>
          <p:cNvGrpSpPr/>
          <p:nvPr/>
        </p:nvGrpSpPr>
        <p:grpSpPr>
          <a:xfrm>
            <a:off x="3776210" y="3675500"/>
            <a:ext cx="990781" cy="1129042"/>
            <a:chOff x="2670950" y="1672175"/>
            <a:chExt cx="143500" cy="163525"/>
          </a:xfrm>
        </p:grpSpPr>
        <p:sp>
          <p:nvSpPr>
            <p:cNvPr id="335" name="Google Shape;335;p2"/>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 name="Google Shape;372;p2"/>
          <p:cNvSpPr txBox="1">
            <a:spLocks noGrp="1"/>
          </p:cNvSpPr>
          <p:nvPr>
            <p:ph type="ctrTitle"/>
          </p:nvPr>
        </p:nvSpPr>
        <p:spPr>
          <a:xfrm>
            <a:off x="532475" y="2283175"/>
            <a:ext cx="51186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INTRODUCTION</a:t>
            </a:r>
            <a:endParaRPr sz="5000"/>
          </a:p>
        </p:txBody>
      </p:sp>
      <p:sp>
        <p:nvSpPr>
          <p:cNvPr id="373" name="Google Shape;373;p2"/>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01</a:t>
            </a:r>
            <a:endParaRPr sz="9600">
              <a:solidFill>
                <a:srgbClr val="FF7C3E"/>
              </a:solidFill>
            </a:endParaRPr>
          </a:p>
        </p:txBody>
      </p:sp>
      <p:pic>
        <p:nvPicPr>
          <p:cNvPr id="374" name="Google Shape;374;p2"/>
          <p:cNvPicPr preferRelativeResize="0"/>
          <p:nvPr/>
        </p:nvPicPr>
        <p:blipFill rotWithShape="1">
          <a:blip r:embed="rId3">
            <a:alphaModFix/>
          </a:blip>
          <a:srcRect/>
          <a:stretch/>
        </p:blipFill>
        <p:spPr>
          <a:xfrm rot="5400000">
            <a:off x="4781900" y="2278200"/>
            <a:ext cx="3013500" cy="3326700"/>
          </a:xfrm>
          <a:prstGeom prst="rect">
            <a:avLst/>
          </a:prstGeom>
          <a:noFill/>
          <a:ln>
            <a:noFill/>
          </a:ln>
        </p:spPr>
      </p:pic>
      <p:pic>
        <p:nvPicPr>
          <p:cNvPr id="375" name="Google Shape;375;p2"/>
          <p:cNvPicPr preferRelativeResize="0"/>
          <p:nvPr/>
        </p:nvPicPr>
        <p:blipFill rotWithShape="1">
          <a:blip r:embed="rId4">
            <a:alphaModFix/>
          </a:blip>
          <a:srcRect/>
          <a:stretch/>
        </p:blipFill>
        <p:spPr>
          <a:xfrm rot="4">
            <a:off x="7734850" y="4207425"/>
            <a:ext cx="693993" cy="837374"/>
          </a:xfrm>
          <a:prstGeom prst="rect">
            <a:avLst/>
          </a:prstGeom>
          <a:noFill/>
          <a:ln>
            <a:noFill/>
          </a:ln>
        </p:spPr>
      </p:pic>
      <p:pic>
        <p:nvPicPr>
          <p:cNvPr id="376" name="Google Shape;376;p2" descr="A screenshot of a video game&#10;&#10;Description automatically generated"/>
          <p:cNvPicPr preferRelativeResize="0"/>
          <p:nvPr/>
        </p:nvPicPr>
        <p:blipFill rotWithShape="1">
          <a:blip r:embed="rId5">
            <a:alphaModFix/>
          </a:blip>
          <a:srcRect/>
          <a:stretch/>
        </p:blipFill>
        <p:spPr>
          <a:xfrm>
            <a:off x="5091342" y="3045480"/>
            <a:ext cx="2460708" cy="18455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584"/>
        <p:cNvGrpSpPr/>
        <p:nvPr/>
      </p:nvGrpSpPr>
      <p:grpSpPr>
        <a:xfrm>
          <a:off x="0" y="0"/>
          <a:ext cx="0" cy="0"/>
          <a:chOff x="0" y="0"/>
          <a:chExt cx="0" cy="0"/>
        </a:xfrm>
      </p:grpSpPr>
      <p:sp>
        <p:nvSpPr>
          <p:cNvPr id="585" name="Google Shape;585;p16"/>
          <p:cNvSpPr txBox="1">
            <a:spLocks noGrp="1"/>
          </p:cNvSpPr>
          <p:nvPr>
            <p:ph type="ctrTitle"/>
          </p:nvPr>
        </p:nvSpPr>
        <p:spPr>
          <a:xfrm>
            <a:off x="532475" y="2283175"/>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Demo</a:t>
            </a:r>
            <a:endParaRPr sz="5000"/>
          </a:p>
        </p:txBody>
      </p:sp>
      <p:sp>
        <p:nvSpPr>
          <p:cNvPr id="586" name="Google Shape;586;p16"/>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a:t>
            </a:r>
            <a:r>
              <a:rPr lang="es" sz="9600"/>
              <a:t>6</a:t>
            </a:r>
            <a:endParaRPr sz="9600">
              <a:solidFill>
                <a:srgbClr val="FF7C3E"/>
              </a:solidFill>
            </a:endParaRPr>
          </a:p>
        </p:txBody>
      </p:sp>
      <p:pic>
        <p:nvPicPr>
          <p:cNvPr id="587" name="Google Shape;587;p16" descr="A black and white clapper board&#10;&#10;Description automatically generated"/>
          <p:cNvPicPr preferRelativeResize="0"/>
          <p:nvPr/>
        </p:nvPicPr>
        <p:blipFill rotWithShape="1">
          <a:blip r:embed="rId3">
            <a:alphaModFix/>
          </a:blip>
          <a:srcRect/>
          <a:stretch/>
        </p:blipFill>
        <p:spPr>
          <a:xfrm>
            <a:off x="3423388" y="687456"/>
            <a:ext cx="2313125" cy="26238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591"/>
        <p:cNvGrpSpPr/>
        <p:nvPr/>
      </p:nvGrpSpPr>
      <p:grpSpPr>
        <a:xfrm>
          <a:off x="0" y="0"/>
          <a:ext cx="0" cy="0"/>
          <a:chOff x="0" y="0"/>
          <a:chExt cx="0" cy="0"/>
        </a:xfrm>
      </p:grpSpPr>
      <p:sp>
        <p:nvSpPr>
          <p:cNvPr id="592" name="Google Shape;592;g2d240b2f6cc_0_32"/>
          <p:cNvSpPr txBox="1">
            <a:spLocks noGrp="1"/>
          </p:cNvSpPr>
          <p:nvPr>
            <p:ph type="ctrTitle"/>
          </p:nvPr>
        </p:nvSpPr>
        <p:spPr>
          <a:xfrm>
            <a:off x="482625" y="1843738"/>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Demo</a:t>
            </a:r>
            <a:endParaRPr sz="5000"/>
          </a:p>
        </p:txBody>
      </p:sp>
      <p:pic>
        <p:nvPicPr>
          <p:cNvPr id="593" name="Google Shape;593;g2d240b2f6cc_0_32" title="Diburnik Demo">
            <a:hlinkClick r:id="rId3"/>
          </p:cNvPr>
          <p:cNvPicPr preferRelativeResize="0"/>
          <p:nvPr/>
        </p:nvPicPr>
        <p:blipFill>
          <a:blip r:embed="rId4">
            <a:alphaModFix/>
          </a:blip>
          <a:stretch>
            <a:fillRect/>
          </a:stretch>
        </p:blipFill>
        <p:spPr>
          <a:xfrm>
            <a:off x="2346050" y="473964"/>
            <a:ext cx="6552475" cy="368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597"/>
        <p:cNvGrpSpPr/>
        <p:nvPr/>
      </p:nvGrpSpPr>
      <p:grpSpPr>
        <a:xfrm>
          <a:off x="0" y="0"/>
          <a:ext cx="0" cy="0"/>
          <a:chOff x="0" y="0"/>
          <a:chExt cx="0" cy="0"/>
        </a:xfrm>
      </p:grpSpPr>
      <p:grpSp>
        <p:nvGrpSpPr>
          <p:cNvPr id="598" name="Google Shape;598;p17"/>
          <p:cNvGrpSpPr/>
          <p:nvPr/>
        </p:nvGrpSpPr>
        <p:grpSpPr>
          <a:xfrm flipH="1">
            <a:off x="2492366" y="2704743"/>
            <a:ext cx="1455609" cy="1304215"/>
            <a:chOff x="3220335" y="1544125"/>
            <a:chExt cx="1532059" cy="1304215"/>
          </a:xfrm>
        </p:grpSpPr>
        <p:sp>
          <p:nvSpPr>
            <p:cNvPr id="599" name="Google Shape;599;p17"/>
            <p:cNvSpPr/>
            <p:nvPr/>
          </p:nvSpPr>
          <p:spPr>
            <a:xfrm>
              <a:off x="3267925" y="1544125"/>
              <a:ext cx="1484469" cy="1304215"/>
            </a:xfrm>
            <a:custGeom>
              <a:avLst/>
              <a:gdLst/>
              <a:ahLst/>
              <a:cxnLst/>
              <a:rect l="l" t="t" r="r" b="b"/>
              <a:pathLst>
                <a:path w="49322" h="43333" extrusionOk="0">
                  <a:moveTo>
                    <a:pt x="19367" y="0"/>
                  </a:moveTo>
                  <a:cubicBezTo>
                    <a:pt x="18773" y="0"/>
                    <a:pt x="18179" y="19"/>
                    <a:pt x="17583" y="55"/>
                  </a:cubicBezTo>
                  <a:cubicBezTo>
                    <a:pt x="17130" y="82"/>
                    <a:pt x="16663" y="48"/>
                    <a:pt x="16220" y="136"/>
                  </a:cubicBezTo>
                  <a:cubicBezTo>
                    <a:pt x="15125" y="356"/>
                    <a:pt x="14019" y="525"/>
                    <a:pt x="12940" y="859"/>
                  </a:cubicBezTo>
                  <a:cubicBezTo>
                    <a:pt x="10638" y="1580"/>
                    <a:pt x="8531" y="2672"/>
                    <a:pt x="6523" y="3977"/>
                  </a:cubicBezTo>
                  <a:cubicBezTo>
                    <a:pt x="6289" y="4129"/>
                    <a:pt x="6046" y="4292"/>
                    <a:pt x="5867" y="4501"/>
                  </a:cubicBezTo>
                  <a:cubicBezTo>
                    <a:pt x="5390" y="5063"/>
                    <a:pt x="4920" y="5631"/>
                    <a:pt x="4501" y="6232"/>
                  </a:cubicBezTo>
                  <a:cubicBezTo>
                    <a:pt x="3541" y="7611"/>
                    <a:pt x="2506" y="8954"/>
                    <a:pt x="2077" y="10628"/>
                  </a:cubicBezTo>
                  <a:cubicBezTo>
                    <a:pt x="2060" y="10695"/>
                    <a:pt x="2023" y="10759"/>
                    <a:pt x="1989" y="10820"/>
                  </a:cubicBezTo>
                  <a:cubicBezTo>
                    <a:pt x="1424" y="11882"/>
                    <a:pt x="1160" y="13052"/>
                    <a:pt x="782" y="14178"/>
                  </a:cubicBezTo>
                  <a:cubicBezTo>
                    <a:pt x="684" y="14479"/>
                    <a:pt x="623" y="14793"/>
                    <a:pt x="576" y="15105"/>
                  </a:cubicBezTo>
                  <a:cubicBezTo>
                    <a:pt x="447" y="15936"/>
                    <a:pt x="315" y="16764"/>
                    <a:pt x="220" y="17600"/>
                  </a:cubicBezTo>
                  <a:cubicBezTo>
                    <a:pt x="130" y="18367"/>
                    <a:pt x="0" y="19142"/>
                    <a:pt x="31" y="19909"/>
                  </a:cubicBezTo>
                  <a:cubicBezTo>
                    <a:pt x="163" y="23148"/>
                    <a:pt x="569" y="26339"/>
                    <a:pt x="1776" y="29390"/>
                  </a:cubicBezTo>
                  <a:cubicBezTo>
                    <a:pt x="2435" y="31057"/>
                    <a:pt x="3128" y="32693"/>
                    <a:pt x="4197" y="34160"/>
                  </a:cubicBezTo>
                  <a:cubicBezTo>
                    <a:pt x="5299" y="35679"/>
                    <a:pt x="6567" y="37027"/>
                    <a:pt x="7981" y="38241"/>
                  </a:cubicBezTo>
                  <a:cubicBezTo>
                    <a:pt x="9106" y="39212"/>
                    <a:pt x="10387" y="39945"/>
                    <a:pt x="11757" y="40514"/>
                  </a:cubicBezTo>
                  <a:cubicBezTo>
                    <a:pt x="12697" y="40905"/>
                    <a:pt x="13636" y="41295"/>
                    <a:pt x="14580" y="41673"/>
                  </a:cubicBezTo>
                  <a:cubicBezTo>
                    <a:pt x="15331" y="41971"/>
                    <a:pt x="16085" y="42248"/>
                    <a:pt x="16869" y="42447"/>
                  </a:cubicBezTo>
                  <a:cubicBezTo>
                    <a:pt x="18096" y="42762"/>
                    <a:pt x="19337" y="42971"/>
                    <a:pt x="20592" y="43151"/>
                  </a:cubicBezTo>
                  <a:cubicBezTo>
                    <a:pt x="21402" y="43269"/>
                    <a:pt x="22209" y="43333"/>
                    <a:pt x="23013" y="43333"/>
                  </a:cubicBezTo>
                  <a:cubicBezTo>
                    <a:pt x="24235" y="43333"/>
                    <a:pt x="25449" y="43185"/>
                    <a:pt x="26651" y="42857"/>
                  </a:cubicBezTo>
                  <a:cubicBezTo>
                    <a:pt x="28909" y="42238"/>
                    <a:pt x="31039" y="41359"/>
                    <a:pt x="32679" y="39584"/>
                  </a:cubicBezTo>
                  <a:cubicBezTo>
                    <a:pt x="32893" y="39354"/>
                    <a:pt x="33163" y="39175"/>
                    <a:pt x="33396" y="38962"/>
                  </a:cubicBezTo>
                  <a:cubicBezTo>
                    <a:pt x="34674" y="37792"/>
                    <a:pt x="35824" y="36528"/>
                    <a:pt x="36456" y="34867"/>
                  </a:cubicBezTo>
                  <a:cubicBezTo>
                    <a:pt x="36568" y="34573"/>
                    <a:pt x="36737" y="34302"/>
                    <a:pt x="36889" y="34025"/>
                  </a:cubicBezTo>
                  <a:cubicBezTo>
                    <a:pt x="37673" y="32602"/>
                    <a:pt x="38282" y="31104"/>
                    <a:pt x="38667" y="29532"/>
                  </a:cubicBezTo>
                  <a:cubicBezTo>
                    <a:pt x="38985" y="28237"/>
                    <a:pt x="39182" y="26915"/>
                    <a:pt x="39449" y="25606"/>
                  </a:cubicBezTo>
                  <a:cubicBezTo>
                    <a:pt x="39533" y="25197"/>
                    <a:pt x="39661" y="24791"/>
                    <a:pt x="39807" y="24396"/>
                  </a:cubicBezTo>
                  <a:cubicBezTo>
                    <a:pt x="39936" y="24041"/>
                    <a:pt x="40220" y="23848"/>
                    <a:pt x="40598" y="23783"/>
                  </a:cubicBezTo>
                  <a:cubicBezTo>
                    <a:pt x="41636" y="23605"/>
                    <a:pt x="42674" y="23435"/>
                    <a:pt x="43706" y="23232"/>
                  </a:cubicBezTo>
                  <a:cubicBezTo>
                    <a:pt x="44358" y="23104"/>
                    <a:pt x="48983" y="22073"/>
                    <a:pt x="49321" y="21988"/>
                  </a:cubicBezTo>
                  <a:cubicBezTo>
                    <a:pt x="49037" y="21779"/>
                    <a:pt x="48940" y="21673"/>
                    <a:pt x="48818" y="21623"/>
                  </a:cubicBezTo>
                  <a:cubicBezTo>
                    <a:pt x="47918" y="21227"/>
                    <a:pt x="47016" y="20842"/>
                    <a:pt x="46109" y="20460"/>
                  </a:cubicBezTo>
                  <a:cubicBezTo>
                    <a:pt x="45463" y="20186"/>
                    <a:pt x="44794" y="19963"/>
                    <a:pt x="44168" y="19649"/>
                  </a:cubicBezTo>
                  <a:cubicBezTo>
                    <a:pt x="42789" y="18955"/>
                    <a:pt x="41426" y="18229"/>
                    <a:pt x="39936" y="17792"/>
                  </a:cubicBezTo>
                  <a:cubicBezTo>
                    <a:pt x="39466" y="17657"/>
                    <a:pt x="39114" y="17383"/>
                    <a:pt x="38911" y="16947"/>
                  </a:cubicBezTo>
                  <a:cubicBezTo>
                    <a:pt x="38573" y="16216"/>
                    <a:pt x="38197" y="15493"/>
                    <a:pt x="37937" y="14735"/>
                  </a:cubicBezTo>
                  <a:cubicBezTo>
                    <a:pt x="37339" y="13001"/>
                    <a:pt x="36629" y="11324"/>
                    <a:pt x="35679" y="9755"/>
                  </a:cubicBezTo>
                  <a:cubicBezTo>
                    <a:pt x="35276" y="9089"/>
                    <a:pt x="34931" y="8403"/>
                    <a:pt x="34650" y="7683"/>
                  </a:cubicBezTo>
                  <a:cubicBezTo>
                    <a:pt x="34421" y="7087"/>
                    <a:pt x="34116" y="6543"/>
                    <a:pt x="33714" y="6043"/>
                  </a:cubicBezTo>
                  <a:cubicBezTo>
                    <a:pt x="33102" y="5278"/>
                    <a:pt x="32541" y="4467"/>
                    <a:pt x="31919" y="3710"/>
                  </a:cubicBezTo>
                  <a:cubicBezTo>
                    <a:pt x="31540" y="3250"/>
                    <a:pt x="31103" y="2851"/>
                    <a:pt x="30539" y="2594"/>
                  </a:cubicBezTo>
                  <a:cubicBezTo>
                    <a:pt x="28361" y="1603"/>
                    <a:pt x="26153" y="768"/>
                    <a:pt x="23767" y="362"/>
                  </a:cubicBezTo>
                  <a:cubicBezTo>
                    <a:pt x="22298" y="115"/>
                    <a:pt x="20835" y="0"/>
                    <a:pt x="19367" y="0"/>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7"/>
            <p:cNvSpPr txBox="1"/>
            <p:nvPr/>
          </p:nvSpPr>
          <p:spPr>
            <a:xfrm>
              <a:off x="3220335" y="1868882"/>
              <a:ext cx="1179000" cy="673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rgbClr val="434343"/>
                  </a:solidFill>
                  <a:latin typeface="Barlow Semi Condensed Light"/>
                  <a:ea typeface="Barlow Semi Condensed Light"/>
                  <a:cs typeface="Barlow Semi Condensed Light"/>
                  <a:sym typeface="Barlow Semi Condensed Light"/>
                </a:rPr>
                <a:t>Does anyone have any questions?</a:t>
              </a:r>
              <a:endParaRPr sz="2600" b="0" i="0" u="none" strike="noStrike" cap="none">
                <a:solidFill>
                  <a:srgbClr val="FF7C3E"/>
                </a:solidFill>
                <a:latin typeface="Denk One"/>
                <a:ea typeface="Denk One"/>
                <a:cs typeface="Denk One"/>
                <a:sym typeface="Denk One"/>
              </a:endParaRPr>
            </a:p>
          </p:txBody>
        </p:sp>
      </p:grpSp>
      <p:sp>
        <p:nvSpPr>
          <p:cNvPr id="601" name="Google Shape;601;p17"/>
          <p:cNvSpPr/>
          <p:nvPr/>
        </p:nvSpPr>
        <p:spPr>
          <a:xfrm rot="-633872" flipH="1">
            <a:off x="1175824" y="1314090"/>
            <a:ext cx="2029241" cy="1520065"/>
          </a:xfrm>
          <a:custGeom>
            <a:avLst/>
            <a:gdLst/>
            <a:ahLst/>
            <a:cxnLst/>
            <a:rect l="l" t="t" r="r" b="b"/>
            <a:pathLst>
              <a:path w="29295" h="15681" extrusionOk="0">
                <a:moveTo>
                  <a:pt x="25769" y="1"/>
                </a:moveTo>
                <a:cubicBezTo>
                  <a:pt x="25603" y="1"/>
                  <a:pt x="25437" y="4"/>
                  <a:pt x="25271" y="16"/>
                </a:cubicBezTo>
                <a:cubicBezTo>
                  <a:pt x="24463" y="73"/>
                  <a:pt x="23652" y="147"/>
                  <a:pt x="22843" y="239"/>
                </a:cubicBezTo>
                <a:cubicBezTo>
                  <a:pt x="21731" y="364"/>
                  <a:pt x="20622" y="513"/>
                  <a:pt x="19513" y="651"/>
                </a:cubicBezTo>
                <a:cubicBezTo>
                  <a:pt x="19081" y="706"/>
                  <a:pt x="18651" y="763"/>
                  <a:pt x="18218" y="814"/>
                </a:cubicBezTo>
                <a:cubicBezTo>
                  <a:pt x="17711" y="875"/>
                  <a:pt x="17204" y="932"/>
                  <a:pt x="16697" y="979"/>
                </a:cubicBezTo>
                <a:cubicBezTo>
                  <a:pt x="15621" y="1081"/>
                  <a:pt x="14546" y="1199"/>
                  <a:pt x="13471" y="1260"/>
                </a:cubicBezTo>
                <a:cubicBezTo>
                  <a:pt x="12410" y="1321"/>
                  <a:pt x="11358" y="1422"/>
                  <a:pt x="10303" y="1554"/>
                </a:cubicBezTo>
                <a:cubicBezTo>
                  <a:pt x="9366" y="1672"/>
                  <a:pt x="8437" y="1835"/>
                  <a:pt x="7507" y="2004"/>
                </a:cubicBezTo>
                <a:cubicBezTo>
                  <a:pt x="7118" y="2078"/>
                  <a:pt x="6719" y="2098"/>
                  <a:pt x="6327" y="2159"/>
                </a:cubicBezTo>
                <a:cubicBezTo>
                  <a:pt x="5651" y="2264"/>
                  <a:pt x="4974" y="2325"/>
                  <a:pt x="4295" y="2373"/>
                </a:cubicBezTo>
                <a:cubicBezTo>
                  <a:pt x="4183" y="2379"/>
                  <a:pt x="4068" y="2393"/>
                  <a:pt x="3960" y="2416"/>
                </a:cubicBezTo>
                <a:cubicBezTo>
                  <a:pt x="3270" y="2588"/>
                  <a:pt x="2580" y="2761"/>
                  <a:pt x="1890" y="2937"/>
                </a:cubicBezTo>
                <a:cubicBezTo>
                  <a:pt x="1403" y="3059"/>
                  <a:pt x="995" y="3251"/>
                  <a:pt x="731" y="3573"/>
                </a:cubicBezTo>
                <a:cubicBezTo>
                  <a:pt x="511" y="3840"/>
                  <a:pt x="261" y="4107"/>
                  <a:pt x="180" y="4404"/>
                </a:cubicBezTo>
                <a:cubicBezTo>
                  <a:pt x="92" y="4723"/>
                  <a:pt x="17" y="5043"/>
                  <a:pt x="58" y="5368"/>
                </a:cubicBezTo>
                <a:cubicBezTo>
                  <a:pt x="78" y="5544"/>
                  <a:pt x="44" y="5726"/>
                  <a:pt x="38" y="5906"/>
                </a:cubicBezTo>
                <a:cubicBezTo>
                  <a:pt x="24" y="6240"/>
                  <a:pt x="4" y="6575"/>
                  <a:pt x="4" y="6910"/>
                </a:cubicBezTo>
                <a:cubicBezTo>
                  <a:pt x="0" y="7231"/>
                  <a:pt x="21" y="7552"/>
                  <a:pt x="35" y="7870"/>
                </a:cubicBezTo>
                <a:cubicBezTo>
                  <a:pt x="61" y="8370"/>
                  <a:pt x="78" y="8871"/>
                  <a:pt x="119" y="9368"/>
                </a:cubicBezTo>
                <a:cubicBezTo>
                  <a:pt x="177" y="10021"/>
                  <a:pt x="288" y="10667"/>
                  <a:pt x="308" y="11319"/>
                </a:cubicBezTo>
                <a:cubicBezTo>
                  <a:pt x="328" y="11989"/>
                  <a:pt x="400" y="12647"/>
                  <a:pt x="551" y="13300"/>
                </a:cubicBezTo>
                <a:cubicBezTo>
                  <a:pt x="653" y="13740"/>
                  <a:pt x="805" y="14166"/>
                  <a:pt x="1093" y="14558"/>
                </a:cubicBezTo>
                <a:cubicBezTo>
                  <a:pt x="1502" y="15116"/>
                  <a:pt x="2144" y="15458"/>
                  <a:pt x="3047" y="15589"/>
                </a:cubicBezTo>
                <a:cubicBezTo>
                  <a:pt x="3496" y="15654"/>
                  <a:pt x="3952" y="15681"/>
                  <a:pt x="4412" y="15681"/>
                </a:cubicBezTo>
                <a:cubicBezTo>
                  <a:pt x="4908" y="15681"/>
                  <a:pt x="5408" y="15650"/>
                  <a:pt x="5907" y="15603"/>
                </a:cubicBezTo>
                <a:cubicBezTo>
                  <a:pt x="7206" y="15478"/>
                  <a:pt x="8504" y="15329"/>
                  <a:pt x="9805" y="15200"/>
                </a:cubicBezTo>
                <a:cubicBezTo>
                  <a:pt x="11013" y="15085"/>
                  <a:pt x="12213" y="14943"/>
                  <a:pt x="13413" y="14768"/>
                </a:cubicBezTo>
                <a:cubicBezTo>
                  <a:pt x="14181" y="14656"/>
                  <a:pt x="14952" y="14568"/>
                  <a:pt x="15723" y="14481"/>
                </a:cubicBezTo>
                <a:cubicBezTo>
                  <a:pt x="16890" y="14345"/>
                  <a:pt x="18056" y="14220"/>
                  <a:pt x="19212" y="14010"/>
                </a:cubicBezTo>
                <a:cubicBezTo>
                  <a:pt x="19473" y="13963"/>
                  <a:pt x="19736" y="13922"/>
                  <a:pt x="19997" y="13899"/>
                </a:cubicBezTo>
                <a:cubicBezTo>
                  <a:pt x="20041" y="13895"/>
                  <a:pt x="20085" y="13893"/>
                  <a:pt x="20128" y="13893"/>
                </a:cubicBezTo>
                <a:cubicBezTo>
                  <a:pt x="20306" y="13893"/>
                  <a:pt x="20467" y="13930"/>
                  <a:pt x="20595" y="14034"/>
                </a:cubicBezTo>
                <a:cubicBezTo>
                  <a:pt x="20849" y="14240"/>
                  <a:pt x="21136" y="14426"/>
                  <a:pt x="21389" y="14632"/>
                </a:cubicBezTo>
                <a:cubicBezTo>
                  <a:pt x="21586" y="14795"/>
                  <a:pt x="21809" y="14933"/>
                  <a:pt x="21961" y="15122"/>
                </a:cubicBezTo>
                <a:cubicBezTo>
                  <a:pt x="22083" y="15282"/>
                  <a:pt x="22258" y="15427"/>
                  <a:pt x="22502" y="15559"/>
                </a:cubicBezTo>
                <a:cubicBezTo>
                  <a:pt x="22509" y="15491"/>
                  <a:pt x="22522" y="15458"/>
                  <a:pt x="22512" y="15427"/>
                </a:cubicBezTo>
                <a:cubicBezTo>
                  <a:pt x="22367" y="14899"/>
                  <a:pt x="22360" y="14362"/>
                  <a:pt x="22367" y="13821"/>
                </a:cubicBezTo>
                <a:cubicBezTo>
                  <a:pt x="22374" y="13487"/>
                  <a:pt x="22539" y="13351"/>
                  <a:pt x="23016" y="13256"/>
                </a:cubicBezTo>
                <a:cubicBezTo>
                  <a:pt x="23107" y="13239"/>
                  <a:pt x="23205" y="13233"/>
                  <a:pt x="23296" y="13219"/>
                </a:cubicBezTo>
                <a:cubicBezTo>
                  <a:pt x="24023" y="13094"/>
                  <a:pt x="24750" y="12966"/>
                  <a:pt x="25477" y="12844"/>
                </a:cubicBezTo>
                <a:cubicBezTo>
                  <a:pt x="26201" y="12719"/>
                  <a:pt x="26924" y="12570"/>
                  <a:pt x="27658" y="12485"/>
                </a:cubicBezTo>
                <a:cubicBezTo>
                  <a:pt x="28051" y="12441"/>
                  <a:pt x="28341" y="12333"/>
                  <a:pt x="28581" y="12127"/>
                </a:cubicBezTo>
                <a:cubicBezTo>
                  <a:pt x="28689" y="12032"/>
                  <a:pt x="28791" y="11931"/>
                  <a:pt x="28872" y="11826"/>
                </a:cubicBezTo>
                <a:cubicBezTo>
                  <a:pt x="29136" y="11474"/>
                  <a:pt x="29281" y="11113"/>
                  <a:pt x="29281" y="10731"/>
                </a:cubicBezTo>
                <a:cubicBezTo>
                  <a:pt x="29285" y="9855"/>
                  <a:pt x="29295" y="8983"/>
                  <a:pt x="29295" y="8106"/>
                </a:cubicBezTo>
                <a:cubicBezTo>
                  <a:pt x="29295" y="7850"/>
                  <a:pt x="29268" y="7596"/>
                  <a:pt x="29240" y="7340"/>
                </a:cubicBezTo>
                <a:cubicBezTo>
                  <a:pt x="29176" y="6690"/>
                  <a:pt x="29095" y="6044"/>
                  <a:pt x="29028" y="5395"/>
                </a:cubicBezTo>
                <a:cubicBezTo>
                  <a:pt x="28967" y="4783"/>
                  <a:pt x="28855" y="4178"/>
                  <a:pt x="28713" y="3579"/>
                </a:cubicBezTo>
                <a:cubicBezTo>
                  <a:pt x="28608" y="3140"/>
                  <a:pt x="28541" y="2697"/>
                  <a:pt x="28446" y="2257"/>
                </a:cubicBezTo>
                <a:cubicBezTo>
                  <a:pt x="28385" y="1984"/>
                  <a:pt x="28321" y="1706"/>
                  <a:pt x="28230" y="1436"/>
                </a:cubicBezTo>
                <a:cubicBezTo>
                  <a:pt x="28068" y="976"/>
                  <a:pt x="27767" y="570"/>
                  <a:pt x="27293" y="232"/>
                </a:cubicBezTo>
                <a:cubicBezTo>
                  <a:pt x="27104" y="98"/>
                  <a:pt x="26892" y="5"/>
                  <a:pt x="26599" y="5"/>
                </a:cubicBezTo>
                <a:cubicBezTo>
                  <a:pt x="26590" y="5"/>
                  <a:pt x="26580" y="5"/>
                  <a:pt x="26570" y="5"/>
                </a:cubicBezTo>
                <a:cubicBezTo>
                  <a:pt x="26519" y="6"/>
                  <a:pt x="26469" y="7"/>
                  <a:pt x="26419" y="7"/>
                </a:cubicBezTo>
                <a:cubicBezTo>
                  <a:pt x="26202" y="7"/>
                  <a:pt x="25986" y="1"/>
                  <a:pt x="25769" y="1"/>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7"/>
          <p:cNvSpPr txBox="1">
            <a:spLocks noGrp="1"/>
          </p:cNvSpPr>
          <p:nvPr>
            <p:ph type="ctrTitle"/>
          </p:nvPr>
        </p:nvSpPr>
        <p:spPr>
          <a:xfrm>
            <a:off x="1238800" y="1932000"/>
            <a:ext cx="2440500" cy="591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a:t>Thank you for listening!</a:t>
            </a:r>
            <a:endParaRPr/>
          </a:p>
        </p:txBody>
      </p:sp>
      <p:sp>
        <p:nvSpPr>
          <p:cNvPr id="603" name="Google Shape;603;p17"/>
          <p:cNvSpPr/>
          <p:nvPr/>
        </p:nvSpPr>
        <p:spPr>
          <a:xfrm>
            <a:off x="1637681" y="4329939"/>
            <a:ext cx="1044272" cy="430283"/>
          </a:xfrm>
          <a:custGeom>
            <a:avLst/>
            <a:gdLst/>
            <a:ahLst/>
            <a:cxnLst/>
            <a:rect l="l" t="t" r="r" b="b"/>
            <a:pathLst>
              <a:path w="27672" h="11402" extrusionOk="0">
                <a:moveTo>
                  <a:pt x="376" y="0"/>
                </a:moveTo>
                <a:cubicBezTo>
                  <a:pt x="153" y="0"/>
                  <a:pt x="1" y="224"/>
                  <a:pt x="85" y="430"/>
                </a:cubicBezTo>
                <a:lnTo>
                  <a:pt x="85" y="434"/>
                </a:lnTo>
                <a:cubicBezTo>
                  <a:pt x="292" y="937"/>
                  <a:pt x="782" y="1269"/>
                  <a:pt x="1327" y="1269"/>
                </a:cubicBezTo>
                <a:lnTo>
                  <a:pt x="21505" y="1269"/>
                </a:lnTo>
                <a:cubicBezTo>
                  <a:pt x="23767" y="1269"/>
                  <a:pt x="25640" y="3087"/>
                  <a:pt x="25630" y="5350"/>
                </a:cubicBezTo>
                <a:lnTo>
                  <a:pt x="25630" y="5448"/>
                </a:lnTo>
                <a:cubicBezTo>
                  <a:pt x="25599" y="7608"/>
                  <a:pt x="23804" y="9332"/>
                  <a:pt x="21647" y="9404"/>
                </a:cubicBezTo>
                <a:lnTo>
                  <a:pt x="1779" y="10059"/>
                </a:lnTo>
                <a:cubicBezTo>
                  <a:pt x="1215" y="10077"/>
                  <a:pt x="734" y="10472"/>
                  <a:pt x="606" y="11024"/>
                </a:cubicBezTo>
                <a:cubicBezTo>
                  <a:pt x="563" y="11219"/>
                  <a:pt x="712" y="11402"/>
                  <a:pt x="912" y="11402"/>
                </a:cubicBezTo>
                <a:cubicBezTo>
                  <a:pt x="916" y="11402"/>
                  <a:pt x="920" y="11402"/>
                  <a:pt x="924" y="11402"/>
                </a:cubicBezTo>
                <a:cubicBezTo>
                  <a:pt x="924" y="11402"/>
                  <a:pt x="16920" y="11321"/>
                  <a:pt x="23098" y="11101"/>
                </a:cubicBezTo>
                <a:cubicBezTo>
                  <a:pt x="25153" y="11030"/>
                  <a:pt x="27077" y="9065"/>
                  <a:pt x="27466" y="7047"/>
                </a:cubicBezTo>
                <a:cubicBezTo>
                  <a:pt x="27672" y="5962"/>
                  <a:pt x="27655" y="4856"/>
                  <a:pt x="27533" y="3848"/>
                </a:cubicBezTo>
                <a:cubicBezTo>
                  <a:pt x="27266" y="1640"/>
                  <a:pt x="25356" y="0"/>
                  <a:pt x="23135" y="0"/>
                </a:cubicBezTo>
                <a:close/>
              </a:path>
            </a:pathLst>
          </a:custGeom>
          <a:solidFill>
            <a:srgbClr val="0095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7"/>
          <p:cNvSpPr/>
          <p:nvPr/>
        </p:nvSpPr>
        <p:spPr>
          <a:xfrm>
            <a:off x="1673041" y="4377790"/>
            <a:ext cx="932229" cy="334618"/>
          </a:xfrm>
          <a:custGeom>
            <a:avLst/>
            <a:gdLst/>
            <a:ahLst/>
            <a:cxnLst/>
            <a:rect l="l" t="t" r="r" b="b"/>
            <a:pathLst>
              <a:path w="24703" h="8867" extrusionOk="0">
                <a:moveTo>
                  <a:pt x="7" y="1"/>
                </a:moveTo>
                <a:cubicBezTo>
                  <a:pt x="0" y="1"/>
                  <a:pt x="0" y="4"/>
                  <a:pt x="4" y="11"/>
                </a:cubicBezTo>
                <a:cubicBezTo>
                  <a:pt x="365" y="1231"/>
                  <a:pt x="738" y="3030"/>
                  <a:pt x="669" y="5110"/>
                </a:cubicBezTo>
                <a:cubicBezTo>
                  <a:pt x="613" y="6760"/>
                  <a:pt x="484" y="7991"/>
                  <a:pt x="355" y="8856"/>
                </a:cubicBezTo>
                <a:cubicBezTo>
                  <a:pt x="355" y="8863"/>
                  <a:pt x="359" y="8866"/>
                  <a:pt x="365" y="8866"/>
                </a:cubicBezTo>
                <a:lnTo>
                  <a:pt x="20720" y="8142"/>
                </a:lnTo>
                <a:cubicBezTo>
                  <a:pt x="22874" y="8064"/>
                  <a:pt x="24662" y="6343"/>
                  <a:pt x="24693" y="4186"/>
                </a:cubicBezTo>
                <a:lnTo>
                  <a:pt x="24693" y="4082"/>
                </a:lnTo>
                <a:cubicBezTo>
                  <a:pt x="24703" y="1819"/>
                  <a:pt x="22833" y="1"/>
                  <a:pt x="20571" y="1"/>
                </a:cubicBezTo>
                <a:close/>
              </a:path>
            </a:pathLst>
          </a:custGeom>
          <a:solidFill>
            <a:srgbClr val="E8E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7"/>
          <p:cNvSpPr/>
          <p:nvPr/>
        </p:nvSpPr>
        <p:spPr>
          <a:xfrm>
            <a:off x="1708515" y="4607614"/>
            <a:ext cx="752486" cy="21586"/>
          </a:xfrm>
          <a:custGeom>
            <a:avLst/>
            <a:gdLst/>
            <a:ahLst/>
            <a:cxnLst/>
            <a:rect l="l" t="t" r="r" b="b"/>
            <a:pathLst>
              <a:path w="19940" h="572" extrusionOk="0">
                <a:moveTo>
                  <a:pt x="16522" y="1"/>
                </a:moveTo>
                <a:cubicBezTo>
                  <a:pt x="14324" y="1"/>
                  <a:pt x="12108" y="120"/>
                  <a:pt x="9934" y="139"/>
                </a:cubicBezTo>
                <a:cubicBezTo>
                  <a:pt x="9701" y="141"/>
                  <a:pt x="9468" y="142"/>
                  <a:pt x="9234" y="142"/>
                </a:cubicBezTo>
                <a:cubicBezTo>
                  <a:pt x="7766" y="142"/>
                  <a:pt x="6282" y="109"/>
                  <a:pt x="4801" y="109"/>
                </a:cubicBezTo>
                <a:cubicBezTo>
                  <a:pt x="3227" y="109"/>
                  <a:pt x="1656" y="146"/>
                  <a:pt x="108" y="298"/>
                </a:cubicBezTo>
                <a:cubicBezTo>
                  <a:pt x="1" y="308"/>
                  <a:pt x="1" y="433"/>
                  <a:pt x="108" y="440"/>
                </a:cubicBezTo>
                <a:cubicBezTo>
                  <a:pt x="1288" y="540"/>
                  <a:pt x="2481" y="572"/>
                  <a:pt x="3678" y="572"/>
                </a:cubicBezTo>
                <a:cubicBezTo>
                  <a:pt x="5767" y="572"/>
                  <a:pt x="7868" y="473"/>
                  <a:pt x="9934" y="460"/>
                </a:cubicBezTo>
                <a:cubicBezTo>
                  <a:pt x="10067" y="459"/>
                  <a:pt x="10200" y="459"/>
                  <a:pt x="10333" y="459"/>
                </a:cubicBezTo>
                <a:cubicBezTo>
                  <a:pt x="12057" y="459"/>
                  <a:pt x="13806" y="513"/>
                  <a:pt x="15549" y="513"/>
                </a:cubicBezTo>
                <a:cubicBezTo>
                  <a:pt x="16963" y="513"/>
                  <a:pt x="18374" y="478"/>
                  <a:pt x="19763" y="348"/>
                </a:cubicBezTo>
                <a:cubicBezTo>
                  <a:pt x="19935" y="331"/>
                  <a:pt x="19939" y="128"/>
                  <a:pt x="19763" y="115"/>
                </a:cubicBezTo>
                <a:cubicBezTo>
                  <a:pt x="18692" y="30"/>
                  <a:pt x="17609" y="1"/>
                  <a:pt x="16522" y="1"/>
                </a:cubicBezTo>
                <a:close/>
              </a:path>
            </a:pathLst>
          </a:custGeom>
          <a:solidFill>
            <a:srgbClr val="0095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7"/>
          <p:cNvSpPr/>
          <p:nvPr/>
        </p:nvSpPr>
        <p:spPr>
          <a:xfrm>
            <a:off x="1690401" y="4504476"/>
            <a:ext cx="387526" cy="29548"/>
          </a:xfrm>
          <a:custGeom>
            <a:avLst/>
            <a:gdLst/>
            <a:ahLst/>
            <a:cxnLst/>
            <a:rect l="l" t="t" r="r" b="b"/>
            <a:pathLst>
              <a:path w="10269" h="783" extrusionOk="0">
                <a:moveTo>
                  <a:pt x="10161" y="1"/>
                </a:moveTo>
                <a:cubicBezTo>
                  <a:pt x="6840" y="21"/>
                  <a:pt x="3463" y="252"/>
                  <a:pt x="156" y="579"/>
                </a:cubicBezTo>
                <a:cubicBezTo>
                  <a:pt x="12" y="592"/>
                  <a:pt x="0" y="782"/>
                  <a:pt x="152" y="782"/>
                </a:cubicBezTo>
                <a:cubicBezTo>
                  <a:pt x="153" y="782"/>
                  <a:pt x="155" y="782"/>
                  <a:pt x="156" y="782"/>
                </a:cubicBezTo>
                <a:cubicBezTo>
                  <a:pt x="3486" y="704"/>
                  <a:pt x="6874" y="515"/>
                  <a:pt x="10181" y="133"/>
                </a:cubicBezTo>
                <a:cubicBezTo>
                  <a:pt x="10269" y="123"/>
                  <a:pt x="10242" y="1"/>
                  <a:pt x="10161" y="1"/>
                </a:cubicBezTo>
                <a:close/>
              </a:path>
            </a:pathLst>
          </a:custGeom>
          <a:solidFill>
            <a:srgbClr val="0095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7"/>
          <p:cNvSpPr/>
          <p:nvPr/>
        </p:nvSpPr>
        <p:spPr>
          <a:xfrm>
            <a:off x="1693457" y="4441794"/>
            <a:ext cx="617725" cy="18152"/>
          </a:xfrm>
          <a:custGeom>
            <a:avLst/>
            <a:gdLst/>
            <a:ahLst/>
            <a:cxnLst/>
            <a:rect l="l" t="t" r="r" b="b"/>
            <a:pathLst>
              <a:path w="16369" h="481" extrusionOk="0">
                <a:moveTo>
                  <a:pt x="10568" y="1"/>
                </a:moveTo>
                <a:cubicBezTo>
                  <a:pt x="7089" y="1"/>
                  <a:pt x="3598" y="124"/>
                  <a:pt x="142" y="168"/>
                </a:cubicBezTo>
                <a:cubicBezTo>
                  <a:pt x="0" y="171"/>
                  <a:pt x="0" y="360"/>
                  <a:pt x="142" y="360"/>
                </a:cubicBezTo>
                <a:cubicBezTo>
                  <a:pt x="3355" y="387"/>
                  <a:pt x="6601" y="480"/>
                  <a:pt x="9837" y="480"/>
                </a:cubicBezTo>
                <a:cubicBezTo>
                  <a:pt x="11981" y="480"/>
                  <a:pt x="14122" y="439"/>
                  <a:pt x="16247" y="310"/>
                </a:cubicBezTo>
                <a:cubicBezTo>
                  <a:pt x="16369" y="299"/>
                  <a:pt x="16369" y="151"/>
                  <a:pt x="16247" y="144"/>
                </a:cubicBezTo>
                <a:cubicBezTo>
                  <a:pt x="14363" y="38"/>
                  <a:pt x="12467" y="1"/>
                  <a:pt x="10568" y="1"/>
                </a:cubicBezTo>
                <a:close/>
              </a:path>
            </a:pathLst>
          </a:custGeom>
          <a:solidFill>
            <a:srgbClr val="0095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7"/>
          <p:cNvSpPr/>
          <p:nvPr/>
        </p:nvSpPr>
        <p:spPr>
          <a:xfrm>
            <a:off x="1602471" y="3944861"/>
            <a:ext cx="972571" cy="385111"/>
          </a:xfrm>
          <a:custGeom>
            <a:avLst/>
            <a:gdLst/>
            <a:ahLst/>
            <a:cxnLst/>
            <a:rect l="l" t="t" r="r" b="b"/>
            <a:pathLst>
              <a:path w="25772" h="10205" extrusionOk="0">
                <a:moveTo>
                  <a:pt x="4200" y="0"/>
                </a:moveTo>
                <a:cubicBezTo>
                  <a:pt x="2255" y="0"/>
                  <a:pt x="585" y="1390"/>
                  <a:pt x="244" y="3304"/>
                </a:cubicBezTo>
                <a:cubicBezTo>
                  <a:pt x="0" y="4649"/>
                  <a:pt x="64" y="5883"/>
                  <a:pt x="254" y="6921"/>
                </a:cubicBezTo>
                <a:cubicBezTo>
                  <a:pt x="596" y="8825"/>
                  <a:pt x="2266" y="10204"/>
                  <a:pt x="4200" y="10204"/>
                </a:cubicBezTo>
                <a:lnTo>
                  <a:pt x="25626" y="10204"/>
                </a:lnTo>
                <a:cubicBezTo>
                  <a:pt x="25724" y="10204"/>
                  <a:pt x="25772" y="10086"/>
                  <a:pt x="25704" y="10012"/>
                </a:cubicBezTo>
                <a:cubicBezTo>
                  <a:pt x="25501" y="9778"/>
                  <a:pt x="25318" y="9535"/>
                  <a:pt x="25159" y="9285"/>
                </a:cubicBezTo>
                <a:cubicBezTo>
                  <a:pt x="25028" y="9076"/>
                  <a:pt x="24791" y="8954"/>
                  <a:pt x="24544" y="8954"/>
                </a:cubicBezTo>
                <a:lnTo>
                  <a:pt x="5694" y="8954"/>
                </a:lnTo>
                <a:cubicBezTo>
                  <a:pt x="3574" y="8954"/>
                  <a:pt x="1806" y="7266"/>
                  <a:pt x="1789" y="5150"/>
                </a:cubicBezTo>
                <a:lnTo>
                  <a:pt x="1789" y="5062"/>
                </a:lnTo>
                <a:cubicBezTo>
                  <a:pt x="1796" y="2942"/>
                  <a:pt x="3571" y="1248"/>
                  <a:pt x="5694" y="1248"/>
                </a:cubicBezTo>
                <a:lnTo>
                  <a:pt x="24388" y="1248"/>
                </a:lnTo>
                <a:cubicBezTo>
                  <a:pt x="24629" y="1248"/>
                  <a:pt x="24842" y="1092"/>
                  <a:pt x="24916" y="866"/>
                </a:cubicBezTo>
                <a:cubicBezTo>
                  <a:pt x="25028" y="545"/>
                  <a:pt x="25119" y="301"/>
                  <a:pt x="25180" y="156"/>
                </a:cubicBezTo>
                <a:cubicBezTo>
                  <a:pt x="25210" y="78"/>
                  <a:pt x="25153" y="0"/>
                  <a:pt x="25072"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7"/>
          <p:cNvSpPr/>
          <p:nvPr/>
        </p:nvSpPr>
        <p:spPr>
          <a:xfrm>
            <a:off x="1669947" y="3991958"/>
            <a:ext cx="839395" cy="290805"/>
          </a:xfrm>
          <a:custGeom>
            <a:avLst/>
            <a:gdLst/>
            <a:ahLst/>
            <a:cxnLst/>
            <a:rect l="l" t="t" r="r" b="b"/>
            <a:pathLst>
              <a:path w="22243" h="7706" extrusionOk="0">
                <a:moveTo>
                  <a:pt x="3906" y="0"/>
                </a:moveTo>
                <a:cubicBezTo>
                  <a:pt x="1786" y="0"/>
                  <a:pt x="8" y="1694"/>
                  <a:pt x="1" y="3814"/>
                </a:cubicBezTo>
                <a:lnTo>
                  <a:pt x="1" y="3902"/>
                </a:lnTo>
                <a:cubicBezTo>
                  <a:pt x="18" y="6018"/>
                  <a:pt x="1786" y="7706"/>
                  <a:pt x="3906" y="7706"/>
                </a:cubicBezTo>
                <a:lnTo>
                  <a:pt x="22243" y="7706"/>
                </a:lnTo>
                <a:cubicBezTo>
                  <a:pt x="21076" y="5011"/>
                  <a:pt x="21614" y="1900"/>
                  <a:pt x="22158" y="0"/>
                </a:cubicBezTo>
                <a:close/>
              </a:path>
            </a:pathLst>
          </a:custGeom>
          <a:solidFill>
            <a:srgbClr val="E8E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7"/>
          <p:cNvSpPr/>
          <p:nvPr/>
        </p:nvSpPr>
        <p:spPr>
          <a:xfrm>
            <a:off x="1974832" y="4223027"/>
            <a:ext cx="512551" cy="15170"/>
          </a:xfrm>
          <a:custGeom>
            <a:avLst/>
            <a:gdLst/>
            <a:ahLst/>
            <a:cxnLst/>
            <a:rect l="l" t="t" r="r" b="b"/>
            <a:pathLst>
              <a:path w="13582" h="402" extrusionOk="0">
                <a:moveTo>
                  <a:pt x="13438" y="1"/>
                </a:moveTo>
                <a:cubicBezTo>
                  <a:pt x="13436" y="1"/>
                  <a:pt x="13435" y="1"/>
                  <a:pt x="13433" y="1"/>
                </a:cubicBezTo>
                <a:cubicBezTo>
                  <a:pt x="8983" y="108"/>
                  <a:pt x="4534" y="57"/>
                  <a:pt x="88" y="163"/>
                </a:cubicBezTo>
                <a:cubicBezTo>
                  <a:pt x="0" y="166"/>
                  <a:pt x="0" y="274"/>
                  <a:pt x="88" y="281"/>
                </a:cubicBezTo>
                <a:cubicBezTo>
                  <a:pt x="1778" y="367"/>
                  <a:pt x="3475" y="402"/>
                  <a:pt x="5173" y="402"/>
                </a:cubicBezTo>
                <a:cubicBezTo>
                  <a:pt x="7929" y="402"/>
                  <a:pt x="10689" y="310"/>
                  <a:pt x="13433" y="199"/>
                </a:cubicBezTo>
                <a:cubicBezTo>
                  <a:pt x="13577" y="193"/>
                  <a:pt x="13582" y="1"/>
                  <a:pt x="13438"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7"/>
          <p:cNvSpPr/>
          <p:nvPr/>
        </p:nvSpPr>
        <p:spPr>
          <a:xfrm>
            <a:off x="1866976" y="4141249"/>
            <a:ext cx="609574" cy="25775"/>
          </a:xfrm>
          <a:custGeom>
            <a:avLst/>
            <a:gdLst/>
            <a:ahLst/>
            <a:cxnLst/>
            <a:rect l="l" t="t" r="r" b="b"/>
            <a:pathLst>
              <a:path w="16153" h="683" extrusionOk="0">
                <a:moveTo>
                  <a:pt x="16004" y="0"/>
                </a:moveTo>
                <a:cubicBezTo>
                  <a:pt x="16002" y="0"/>
                  <a:pt x="16001" y="0"/>
                  <a:pt x="16000" y="0"/>
                </a:cubicBezTo>
                <a:cubicBezTo>
                  <a:pt x="10712" y="115"/>
                  <a:pt x="5394" y="186"/>
                  <a:pt x="115" y="531"/>
                </a:cubicBezTo>
                <a:cubicBezTo>
                  <a:pt x="4" y="537"/>
                  <a:pt x="1" y="683"/>
                  <a:pt x="115" y="683"/>
                </a:cubicBezTo>
                <a:cubicBezTo>
                  <a:pt x="217" y="683"/>
                  <a:pt x="319" y="683"/>
                  <a:pt x="420" y="683"/>
                </a:cubicBezTo>
                <a:cubicBezTo>
                  <a:pt x="5608" y="683"/>
                  <a:pt x="10820" y="422"/>
                  <a:pt x="16000" y="203"/>
                </a:cubicBezTo>
                <a:cubicBezTo>
                  <a:pt x="16151" y="196"/>
                  <a:pt x="16152" y="0"/>
                  <a:pt x="16004" y="0"/>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7"/>
          <p:cNvSpPr/>
          <p:nvPr/>
        </p:nvSpPr>
        <p:spPr>
          <a:xfrm>
            <a:off x="1997889" y="4031658"/>
            <a:ext cx="484248" cy="20416"/>
          </a:xfrm>
          <a:custGeom>
            <a:avLst/>
            <a:gdLst/>
            <a:ahLst/>
            <a:cxnLst/>
            <a:rect l="l" t="t" r="r" b="b"/>
            <a:pathLst>
              <a:path w="12832" h="541" extrusionOk="0">
                <a:moveTo>
                  <a:pt x="4638" y="1"/>
                </a:moveTo>
                <a:cubicBezTo>
                  <a:pt x="3131" y="1"/>
                  <a:pt x="1626" y="44"/>
                  <a:pt x="129" y="145"/>
                </a:cubicBezTo>
                <a:cubicBezTo>
                  <a:pt x="4" y="152"/>
                  <a:pt x="1" y="311"/>
                  <a:pt x="129" y="311"/>
                </a:cubicBezTo>
                <a:cubicBezTo>
                  <a:pt x="4319" y="320"/>
                  <a:pt x="8487" y="294"/>
                  <a:pt x="12677" y="540"/>
                </a:cubicBezTo>
                <a:cubicBezTo>
                  <a:pt x="12681" y="541"/>
                  <a:pt x="12685" y="541"/>
                  <a:pt x="12688" y="541"/>
                </a:cubicBezTo>
                <a:cubicBezTo>
                  <a:pt x="12832" y="541"/>
                  <a:pt x="12825" y="344"/>
                  <a:pt x="12677" y="331"/>
                </a:cubicBezTo>
                <a:cubicBezTo>
                  <a:pt x="10014" y="138"/>
                  <a:pt x="7322" y="1"/>
                  <a:pt x="4638" y="1"/>
                </a:cubicBezTo>
                <a:close/>
              </a:path>
            </a:pathLst>
          </a:custGeom>
          <a:solidFill>
            <a:srgbClr val="F478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3" name="Google Shape;613;p17"/>
          <p:cNvPicPr preferRelativeResize="0"/>
          <p:nvPr/>
        </p:nvPicPr>
        <p:blipFill rotWithShape="1">
          <a:blip r:embed="rId3">
            <a:alphaModFix/>
          </a:blip>
          <a:srcRect/>
          <a:stretch/>
        </p:blipFill>
        <p:spPr>
          <a:xfrm rot="5">
            <a:off x="1573900" y="2712276"/>
            <a:ext cx="1027425" cy="1239698"/>
          </a:xfrm>
          <a:prstGeom prst="rect">
            <a:avLst/>
          </a:prstGeom>
          <a:noFill/>
          <a:ln>
            <a:noFill/>
          </a:ln>
        </p:spPr>
      </p:pic>
      <p:sp>
        <p:nvSpPr>
          <p:cNvPr id="614" name="Google Shape;614;p17"/>
          <p:cNvSpPr/>
          <p:nvPr/>
        </p:nvSpPr>
        <p:spPr>
          <a:xfrm>
            <a:off x="394275" y="394100"/>
            <a:ext cx="3555000" cy="43794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7"/>
          <p:cNvSpPr txBox="1"/>
          <p:nvPr/>
        </p:nvSpPr>
        <p:spPr>
          <a:xfrm>
            <a:off x="394275" y="1429450"/>
            <a:ext cx="35550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 sz="4800" b="0" i="0" u="none" strike="noStrike" cap="none">
                <a:solidFill>
                  <a:srgbClr val="FF7C3E"/>
                </a:solidFill>
                <a:latin typeface="Denk One"/>
                <a:ea typeface="Denk One"/>
                <a:cs typeface="Denk One"/>
                <a:sym typeface="Denk One"/>
              </a:rPr>
              <a:t>The End</a:t>
            </a:r>
            <a:endParaRPr sz="4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14"/>
                                        </p:tgtEl>
                                        <p:attrNameLst>
                                          <p:attrName>style.visibility</p:attrName>
                                        </p:attrNameLst>
                                      </p:cBhvr>
                                      <p:to>
                                        <p:strVal val="visible"/>
                                      </p:to>
                                    </p:set>
                                    <p:anim calcmode="lin" valueType="num">
                                      <p:cBhvr additive="base">
                                        <p:cTn id="7" dur="1000"/>
                                        <p:tgtEl>
                                          <p:spTgt spid="61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 calcmode="lin" valueType="num">
                                      <p:cBhvr additive="base">
                                        <p:cTn id="10" dur="1000"/>
                                        <p:tgtEl>
                                          <p:spTgt spid="6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380"/>
        <p:cNvGrpSpPr/>
        <p:nvPr/>
      </p:nvGrpSpPr>
      <p:grpSpPr>
        <a:xfrm>
          <a:off x="0" y="0"/>
          <a:ext cx="0" cy="0"/>
          <a:chOff x="0" y="0"/>
          <a:chExt cx="0" cy="0"/>
        </a:xfrm>
      </p:grpSpPr>
      <p:sp>
        <p:nvSpPr>
          <p:cNvPr id="381" name="Google Shape;381;p3"/>
          <p:cNvSpPr/>
          <p:nvPr/>
        </p:nvSpPr>
        <p:spPr>
          <a:xfrm>
            <a:off x="369600" y="1631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es" sz="2400" b="0" i="0" u="none" strike="noStrike" cap="none">
                <a:solidFill>
                  <a:srgbClr val="FF7C3E"/>
                </a:solidFill>
                <a:latin typeface="Denk One"/>
                <a:ea typeface="Denk One"/>
                <a:cs typeface="Denk One"/>
                <a:sym typeface="Denk One"/>
              </a:rPr>
              <a:t>What are Complex Communication Needs (CCN) ?</a:t>
            </a:r>
            <a:endParaRPr sz="2400" b="0" i="0" u="none" strike="noStrike" cap="none">
              <a:solidFill>
                <a:srgbClr val="FF7C3E"/>
              </a:solidFill>
              <a:latin typeface="Denk One"/>
              <a:ea typeface="Denk One"/>
              <a:cs typeface="Denk One"/>
              <a:sym typeface="Denk One"/>
            </a:endParaRPr>
          </a:p>
        </p:txBody>
      </p:sp>
      <p:sp>
        <p:nvSpPr>
          <p:cNvPr id="382" name="Google Shape;382;p3"/>
          <p:cNvSpPr/>
          <p:nvPr/>
        </p:nvSpPr>
        <p:spPr>
          <a:xfrm>
            <a:off x="369600" y="19919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es" sz="2400" b="0" i="0" u="none" strike="noStrike" cap="none">
                <a:solidFill>
                  <a:srgbClr val="FF7C3E"/>
                </a:solidFill>
                <a:latin typeface="Denk One"/>
                <a:ea typeface="Denk One"/>
                <a:cs typeface="Denk One"/>
                <a:sym typeface="Denk One"/>
              </a:rPr>
              <a:t>Children With CCN</a:t>
            </a:r>
            <a:endParaRPr sz="1400" b="0" i="0" u="none" strike="noStrike" cap="none">
              <a:solidFill>
                <a:srgbClr val="000000"/>
              </a:solidFill>
              <a:latin typeface="Arial"/>
              <a:ea typeface="Arial"/>
              <a:cs typeface="Arial"/>
              <a:sym typeface="Arial"/>
            </a:endParaRPr>
          </a:p>
        </p:txBody>
      </p:sp>
      <p:sp>
        <p:nvSpPr>
          <p:cNvPr id="383" name="Google Shape;383;p3"/>
          <p:cNvSpPr txBox="1"/>
          <p:nvPr/>
        </p:nvSpPr>
        <p:spPr>
          <a:xfrm>
            <a:off x="0" y="936075"/>
            <a:ext cx="9144000" cy="714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Complex Communication Needs (CCN) are resulting from a wide range of developmental disabilities such as: autism spectrum disorders, cerebral palsy, down syndrome, and other special needs.</a:t>
            </a:r>
            <a:endParaRPr sz="1400" b="0" i="0" u="none" strike="noStrike" cap="none">
              <a:solidFill>
                <a:srgbClr val="000000"/>
              </a:solidFill>
              <a:latin typeface="Arial"/>
              <a:ea typeface="Arial"/>
              <a:cs typeface="Arial"/>
              <a:sym typeface="Arial"/>
            </a:endParaRPr>
          </a:p>
        </p:txBody>
      </p:sp>
      <p:sp>
        <p:nvSpPr>
          <p:cNvPr id="384" name="Google Shape;384;p3"/>
          <p:cNvSpPr txBox="1"/>
          <p:nvPr/>
        </p:nvSpPr>
        <p:spPr>
          <a:xfrm>
            <a:off x="0" y="2590725"/>
            <a:ext cx="9144000" cy="21303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Often do not develop speech and language skills as expected.</a:t>
            </a:r>
            <a:endParaRPr sz="1600" b="0" i="0" u="none" strike="noStrike" cap="none">
              <a:solidFill>
                <a:srgbClr val="434343"/>
              </a:solidFill>
              <a:latin typeface="Barlow Condensed"/>
              <a:ea typeface="Barlow Condensed"/>
              <a:cs typeface="Barlow Condensed"/>
              <a:sym typeface="Barlow Condensed"/>
            </a:endParaRPr>
          </a:p>
          <a:p>
            <a:pPr marL="457200" marR="0" lvl="0" indent="-330200" algn="just" rtl="0">
              <a:lnSpc>
                <a:spcPct val="115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Their speech abilities may be limited</a:t>
            </a:r>
            <a:endParaRPr sz="1600" b="0" i="0" u="none" strike="noStrike" cap="none">
              <a:solidFill>
                <a:srgbClr val="434343"/>
              </a:solidFill>
              <a:latin typeface="Barlow Condensed"/>
              <a:ea typeface="Barlow Condensed"/>
              <a:cs typeface="Barlow Condensed"/>
              <a:sym typeface="Barlow Condensed"/>
            </a:endParaRPr>
          </a:p>
          <a:p>
            <a:pPr marL="457200" marR="0" lvl="0" indent="-330200" algn="just" rtl="0">
              <a:lnSpc>
                <a:spcPct val="115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They might experience delayed speech development or have speech that is difficult to understand</a:t>
            </a:r>
            <a:endParaRPr sz="1600" b="0" i="0" u="none" strike="noStrike" cap="none">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These communication challenges can result in them being:</a:t>
            </a:r>
            <a:endParaRPr sz="1600" b="0" i="0" u="none" strike="noStrike" cap="none">
              <a:solidFill>
                <a:srgbClr val="434343"/>
              </a:solidFill>
              <a:latin typeface="Barlow Condensed"/>
              <a:ea typeface="Barlow Condensed"/>
              <a:cs typeface="Barlow Condensed"/>
              <a:sym typeface="Barlow Condensed"/>
            </a:endParaRPr>
          </a:p>
          <a:p>
            <a:pPr marL="457200" marR="0" lvl="0" indent="-330200" algn="just" rtl="0">
              <a:lnSpc>
                <a:spcPct val="115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Severely restricted in their ability to communicate effectively with others</a:t>
            </a:r>
            <a:endParaRPr sz="1600" b="0" i="0" u="none" strike="noStrike" cap="none">
              <a:solidFill>
                <a:srgbClr val="434343"/>
              </a:solidFill>
              <a:latin typeface="Barlow Condensed"/>
              <a:ea typeface="Barlow Condensed"/>
              <a:cs typeface="Barlow Condensed"/>
              <a:sym typeface="Barlow Condensed"/>
            </a:endParaRPr>
          </a:p>
          <a:p>
            <a:pPr marL="457200" marR="0" lvl="0" indent="-330200" algn="just" rtl="0">
              <a:lnSpc>
                <a:spcPct val="115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Making their needs and wants unknown</a:t>
            </a:r>
            <a:endParaRPr sz="1200" b="0" i="0" u="none" strike="noStrike" cap="none">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388"/>
        <p:cNvGrpSpPr/>
        <p:nvPr/>
      </p:nvGrpSpPr>
      <p:grpSpPr>
        <a:xfrm>
          <a:off x="0" y="0"/>
          <a:ext cx="0" cy="0"/>
          <a:chOff x="0" y="0"/>
          <a:chExt cx="0" cy="0"/>
        </a:xfrm>
      </p:grpSpPr>
      <p:sp>
        <p:nvSpPr>
          <p:cNvPr id="389" name="Google Shape;389;p4"/>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
          <p:cNvSpPr txBox="1">
            <a:spLocks noGrp="1"/>
          </p:cNvSpPr>
          <p:nvPr>
            <p:ph type="ctrTitle"/>
          </p:nvPr>
        </p:nvSpPr>
        <p:spPr>
          <a:xfrm>
            <a:off x="1759650" y="397650"/>
            <a:ext cx="53727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What is a Communication Board ?</a:t>
            </a:r>
            <a:endParaRPr/>
          </a:p>
        </p:txBody>
      </p:sp>
      <p:sp>
        <p:nvSpPr>
          <p:cNvPr id="391" name="Google Shape;391;p4"/>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sp>
        <p:nvSpPr>
          <p:cNvPr id="392" name="Google Shape;392;p4"/>
          <p:cNvSpPr txBox="1"/>
          <p:nvPr/>
        </p:nvSpPr>
        <p:spPr>
          <a:xfrm>
            <a:off x="530475" y="1042850"/>
            <a:ext cx="8248800" cy="12807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Communication Boards are a distinct category within the broader field of Augmentative and Alternative Communication (AAC) tools. They are visual displays utilizing symbols, pictures, or words to aid individuals with speech challenges in expressing themselves, facilitating effective interaction through both low-tech and high-tech variants.</a:t>
            </a:r>
            <a:endParaRPr sz="1600" b="0" i="0" u="none" strike="noStrike" cap="none">
              <a:solidFill>
                <a:srgbClr val="434343"/>
              </a:solidFill>
              <a:latin typeface="Barlow Condensed"/>
              <a:ea typeface="Barlow Condensed"/>
              <a:cs typeface="Barlow Condensed"/>
              <a:sym typeface="Barlow Condensed"/>
            </a:endParaRPr>
          </a:p>
        </p:txBody>
      </p:sp>
      <p:pic>
        <p:nvPicPr>
          <p:cNvPr id="393" name="Google Shape;393;p4"/>
          <p:cNvPicPr preferRelativeResize="0"/>
          <p:nvPr/>
        </p:nvPicPr>
        <p:blipFill rotWithShape="1">
          <a:blip r:embed="rId3">
            <a:alphaModFix/>
          </a:blip>
          <a:srcRect/>
          <a:stretch/>
        </p:blipFill>
        <p:spPr>
          <a:xfrm>
            <a:off x="1303500" y="2399350"/>
            <a:ext cx="2234399" cy="2234399"/>
          </a:xfrm>
          <a:prstGeom prst="rect">
            <a:avLst/>
          </a:prstGeom>
          <a:noFill/>
          <a:ln>
            <a:noFill/>
          </a:ln>
        </p:spPr>
      </p:pic>
      <p:pic>
        <p:nvPicPr>
          <p:cNvPr id="394" name="Google Shape;394;p4"/>
          <p:cNvPicPr preferRelativeResize="0"/>
          <p:nvPr/>
        </p:nvPicPr>
        <p:blipFill rotWithShape="1">
          <a:blip r:embed="rId4">
            <a:alphaModFix/>
          </a:blip>
          <a:srcRect/>
          <a:stretch/>
        </p:blipFill>
        <p:spPr>
          <a:xfrm>
            <a:off x="5149625" y="1970100"/>
            <a:ext cx="3667375" cy="2966925"/>
          </a:xfrm>
          <a:prstGeom prst="rect">
            <a:avLst/>
          </a:prstGeom>
          <a:noFill/>
          <a:ln>
            <a:noFill/>
          </a:ln>
        </p:spPr>
      </p:pic>
      <p:sp>
        <p:nvSpPr>
          <p:cNvPr id="395" name="Google Shape;395;p4"/>
          <p:cNvSpPr txBox="1"/>
          <p:nvPr/>
        </p:nvSpPr>
        <p:spPr>
          <a:xfrm>
            <a:off x="966950" y="4557550"/>
            <a:ext cx="2571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sng" strike="noStrike" cap="none">
                <a:solidFill>
                  <a:schemeClr val="hlink"/>
                </a:solidFill>
                <a:latin typeface="Barlow"/>
                <a:ea typeface="Barlow"/>
                <a:cs typeface="Barlow"/>
                <a:sym typeface="Barlow"/>
                <a:hlinkClick r:id="rId5"/>
              </a:rPr>
              <a:t>Image Source</a:t>
            </a:r>
            <a:endParaRPr sz="14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396" name="Google Shape;396;p4"/>
          <p:cNvSpPr txBox="1"/>
          <p:nvPr/>
        </p:nvSpPr>
        <p:spPr>
          <a:xfrm>
            <a:off x="5641400" y="4481350"/>
            <a:ext cx="2571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sng" strike="noStrike" cap="none">
                <a:solidFill>
                  <a:schemeClr val="hlink"/>
                </a:solidFill>
                <a:latin typeface="Barlow"/>
                <a:ea typeface="Barlow"/>
                <a:cs typeface="Barlow"/>
                <a:sym typeface="Barlow"/>
                <a:hlinkClick r:id="rId6"/>
              </a:rPr>
              <a:t>Image Source</a:t>
            </a:r>
            <a:endParaRPr sz="1400" b="0" i="0" u="none" strike="noStrike" cap="none">
              <a:solidFill>
                <a:srgbClr val="000000"/>
              </a:solidFill>
              <a:latin typeface="Barlow"/>
              <a:ea typeface="Barlow"/>
              <a:cs typeface="Barlow"/>
              <a:sym typeface="Barlow"/>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400"/>
        <p:cNvGrpSpPr/>
        <p:nvPr/>
      </p:nvGrpSpPr>
      <p:grpSpPr>
        <a:xfrm>
          <a:off x="0" y="0"/>
          <a:ext cx="0" cy="0"/>
          <a:chOff x="0" y="0"/>
          <a:chExt cx="0" cy="0"/>
        </a:xfrm>
      </p:grpSpPr>
      <p:sp>
        <p:nvSpPr>
          <p:cNvPr id="401" name="Google Shape;401;p8"/>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txBox="1">
            <a:spLocks noGrp="1"/>
          </p:cNvSpPr>
          <p:nvPr>
            <p:ph type="ctrTitle"/>
          </p:nvPr>
        </p:nvSpPr>
        <p:spPr>
          <a:xfrm>
            <a:off x="1689525" y="397650"/>
            <a:ext cx="46572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Colorful Semantics (CS)</a:t>
            </a:r>
            <a:endParaRPr/>
          </a:p>
        </p:txBody>
      </p:sp>
      <p:sp>
        <p:nvSpPr>
          <p:cNvPr id="403" name="Google Shape;403;p8"/>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p:txBody>
      </p:sp>
      <p:pic>
        <p:nvPicPr>
          <p:cNvPr id="405" name="Google Shape;405;p8"/>
          <p:cNvPicPr preferRelativeResize="0"/>
          <p:nvPr/>
        </p:nvPicPr>
        <p:blipFill rotWithShape="1">
          <a:blip r:embed="rId3">
            <a:alphaModFix/>
          </a:blip>
          <a:srcRect/>
          <a:stretch/>
        </p:blipFill>
        <p:spPr>
          <a:xfrm>
            <a:off x="3005225" y="1110300"/>
            <a:ext cx="3143250" cy="742950"/>
          </a:xfrm>
          <a:prstGeom prst="rect">
            <a:avLst/>
          </a:prstGeom>
          <a:noFill/>
          <a:ln>
            <a:noFill/>
          </a:ln>
        </p:spPr>
      </p:pic>
      <p:sp>
        <p:nvSpPr>
          <p:cNvPr id="406" name="Google Shape;406;p8"/>
          <p:cNvSpPr txBox="1"/>
          <p:nvPr/>
        </p:nvSpPr>
        <p:spPr>
          <a:xfrm>
            <a:off x="264225" y="1924700"/>
            <a:ext cx="6566700" cy="2647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Barlow Semi Condensed Light"/>
              <a:buChar char="●"/>
            </a:pPr>
            <a:r>
              <a:rPr lang="es" sz="1600" b="0" i="0" u="none" strike="noStrike" cap="none">
                <a:solidFill>
                  <a:srgbClr val="434343"/>
                </a:solidFill>
                <a:latin typeface="Barlow Condensed"/>
                <a:ea typeface="Barlow Condensed"/>
                <a:cs typeface="Barlow Condensed"/>
                <a:sym typeface="Barlow Condensed"/>
              </a:rPr>
              <a:t>The main advantage of CS is the identification of semantic roles, including the agent, verb, theme, and location.</a:t>
            </a:r>
            <a:endParaRPr sz="1600" b="0" i="0" u="none" strike="noStrike" cap="none">
              <a:solidFill>
                <a:srgbClr val="434343"/>
              </a:solidFill>
              <a:latin typeface="Barlow Condensed"/>
              <a:ea typeface="Barlow Condensed"/>
              <a:cs typeface="Barlow Condensed"/>
              <a:sym typeface="Barlow Condensed"/>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330200" algn="l" rtl="0">
              <a:lnSpc>
                <a:spcPct val="100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This method provides support to children with a limited vocabulary in organizing the grammatical content of their sentences.</a:t>
            </a:r>
            <a:endParaRPr sz="1600" b="0" i="0" u="none" strike="noStrike" cap="none">
              <a:solidFill>
                <a:srgbClr val="434343"/>
              </a:solidFill>
              <a:latin typeface="Barlow Condensed"/>
              <a:ea typeface="Barlow Condensed"/>
              <a:cs typeface="Barlow Condensed"/>
              <a:sym typeface="Barlow Condensed"/>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317500" algn="l" rtl="0">
              <a:lnSpc>
                <a:spcPct val="100000"/>
              </a:lnSpc>
              <a:spcBef>
                <a:spcPts val="0"/>
              </a:spcBef>
              <a:spcAft>
                <a:spcPts val="0"/>
              </a:spcAft>
              <a:buClr>
                <a:srgbClr val="000000"/>
              </a:buClr>
              <a:buSzPts val="1400"/>
              <a:buFont typeface="Barlow Semi Condensed Light"/>
              <a:buChar char="●"/>
            </a:pPr>
            <a:r>
              <a:rPr lang="es" sz="1600" b="0" i="0" u="none" strike="noStrike" cap="none">
                <a:solidFill>
                  <a:srgbClr val="434343"/>
                </a:solidFill>
                <a:latin typeface="Barlow Condensed"/>
                <a:ea typeface="Barlow Condensed"/>
                <a:cs typeface="Barlow Condensed"/>
                <a:sym typeface="Barlow Condensed"/>
              </a:rPr>
              <a:t>Utilizes a system of colors associated with questions to represent the semantic roles of sentence elements.</a:t>
            </a:r>
            <a:endParaRPr sz="1600" b="0" i="0" u="none" strike="noStrike" cap="none">
              <a:solidFill>
                <a:srgbClr val="434343"/>
              </a:solidFill>
              <a:latin typeface="Barlow Condensed"/>
              <a:ea typeface="Barlow Condensed"/>
              <a:cs typeface="Barlow Condensed"/>
              <a:sym typeface="Barlow Condensed"/>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317500" algn="l" rtl="0">
              <a:lnSpc>
                <a:spcPct val="100000"/>
              </a:lnSpc>
              <a:spcBef>
                <a:spcPts val="0"/>
              </a:spcBef>
              <a:spcAft>
                <a:spcPts val="0"/>
              </a:spcAft>
              <a:buClr>
                <a:srgbClr val="000000"/>
              </a:buClr>
              <a:buSzPts val="1400"/>
              <a:buFont typeface="Barlow Semi Condensed Light"/>
              <a:buChar char="●"/>
            </a:pPr>
            <a:r>
              <a:rPr lang="es" sz="1600" b="0" i="0" u="none" strike="noStrike" cap="none">
                <a:solidFill>
                  <a:srgbClr val="434343"/>
                </a:solidFill>
                <a:latin typeface="Barlow Condensed"/>
                <a:ea typeface="Barlow Condensed"/>
                <a:cs typeface="Barlow Condensed"/>
                <a:sym typeface="Barlow Condensed"/>
              </a:rPr>
              <a:t>Colors are used to visually distinguish between each role</a:t>
            </a:r>
            <a:r>
              <a:rPr lang="es" sz="1600">
                <a:solidFill>
                  <a:srgbClr val="434343"/>
                </a:solidFill>
                <a:latin typeface="Barlow Condensed"/>
                <a:ea typeface="Barlow Condensed"/>
                <a:cs typeface="Barlow Condensed"/>
                <a:sym typeface="Barlow Condensed"/>
              </a:rPr>
              <a:t>.</a:t>
            </a:r>
            <a:endParaRPr sz="1400" b="0" i="0" u="none" strike="noStrike" cap="none">
              <a:solidFill>
                <a:srgbClr val="000000"/>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410"/>
        <p:cNvGrpSpPr/>
        <p:nvPr/>
      </p:nvGrpSpPr>
      <p:grpSpPr>
        <a:xfrm>
          <a:off x="0" y="0"/>
          <a:ext cx="0" cy="0"/>
          <a:chOff x="0" y="0"/>
          <a:chExt cx="0" cy="0"/>
        </a:xfrm>
      </p:grpSpPr>
      <p:sp>
        <p:nvSpPr>
          <p:cNvPr id="411" name="Google Shape;411;p5"/>
          <p:cNvSpPr txBox="1"/>
          <p:nvPr/>
        </p:nvSpPr>
        <p:spPr>
          <a:xfrm>
            <a:off x="152400" y="982700"/>
            <a:ext cx="8991600" cy="3263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We collaborated </a:t>
            </a:r>
            <a:r>
              <a:rPr lang="es" sz="1600">
                <a:solidFill>
                  <a:srgbClr val="434343"/>
                </a:solidFill>
                <a:latin typeface="Barlow Condensed"/>
                <a:ea typeface="Barlow Condensed"/>
                <a:cs typeface="Barlow Condensed"/>
                <a:sym typeface="Barlow Condensed"/>
              </a:rPr>
              <a:t>closely</a:t>
            </a:r>
            <a:r>
              <a:rPr lang="es" sz="1600" b="0" i="0" u="none" strike="noStrike" cap="none">
                <a:solidFill>
                  <a:srgbClr val="434343"/>
                </a:solidFill>
                <a:latin typeface="Barlow Condensed"/>
                <a:ea typeface="Barlow Condensed"/>
                <a:cs typeface="Barlow Condensed"/>
                <a:sym typeface="Barlow Condensed"/>
              </a:rPr>
              <a:t> with “</a:t>
            </a:r>
            <a:r>
              <a:rPr lang="es" sz="1600" b="1" i="0" u="none" strike="noStrike" cap="none">
                <a:solidFill>
                  <a:srgbClr val="434343"/>
                </a:solidFill>
                <a:latin typeface="Barlow Condensed"/>
                <a:ea typeface="Barlow Condensed"/>
                <a:cs typeface="Barlow Condensed"/>
                <a:sym typeface="Barlow Condensed"/>
              </a:rPr>
              <a:t>Eshkol Geni Yuvalim</a:t>
            </a:r>
            <a:r>
              <a:rPr lang="es" sz="1600" b="0" i="0" u="none" strike="noStrike" cap="none">
                <a:solidFill>
                  <a:srgbClr val="434343"/>
                </a:solidFill>
                <a:latin typeface="Barlow Condensed"/>
                <a:ea typeface="Barlow Condensed"/>
                <a:cs typeface="Barlow Condensed"/>
                <a:sym typeface="Barlow Condensed"/>
              </a:rPr>
              <a:t>”, a kindergarten campus , located in Upper Afula.</a:t>
            </a:r>
            <a:endParaRPr sz="1600" b="0" i="0" u="none" strike="noStrike" cap="none">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The campus is a home for children between the ages of 3 and 7 who have complex disabilities such as: cerebral palsy and /or developmental delays of varying levels. </a:t>
            </a:r>
            <a:endParaRPr sz="1600" b="0" i="0" u="none" strike="noStrike" cap="none">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endParaRPr sz="1600">
              <a:solidFill>
                <a:srgbClr val="434343"/>
              </a:solidFill>
              <a:latin typeface="Barlow Condensed"/>
              <a:ea typeface="Barlow Condensed"/>
              <a:cs typeface="Barlow Condensed"/>
              <a:sym typeface="Barlow Condensed"/>
            </a:endParaRPr>
          </a:p>
          <a:p>
            <a:pPr marL="0" marR="0" lvl="0" indent="0" algn="l" rtl="0">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Initially, our requirements were shaped by Mr. Offer Gann who outlined his vision for a communication board application. Later, we decided to focus on children, and refined our requirements based on teachers and speech therapists from kindergarten.</a:t>
            </a:r>
            <a:endParaRPr sz="1600">
              <a:solidFill>
                <a:srgbClr val="434343"/>
              </a:solidFill>
              <a:latin typeface="Barlow Condensed"/>
              <a:ea typeface="Barlow Condensed"/>
              <a:cs typeface="Barlow Condensed"/>
              <a:sym typeface="Barlow Condensed"/>
            </a:endParaRPr>
          </a:p>
          <a:p>
            <a:pPr marL="0" marR="0" lvl="0" indent="0" algn="l" rtl="0">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Our application could also be adapted to meet the needs of adults instead of children.</a:t>
            </a:r>
            <a:endParaRPr sz="1600">
              <a:solidFill>
                <a:srgbClr val="434343"/>
              </a:solidFill>
              <a:latin typeface="Barlow Condensed"/>
              <a:ea typeface="Barlow Condensed"/>
              <a:cs typeface="Barlow Condensed"/>
              <a:sym typeface="Barlow Condensed"/>
            </a:endParaRPr>
          </a:p>
          <a:p>
            <a:pPr marL="0" marR="0" lvl="0" indent="0" algn="l" rtl="0">
              <a:lnSpc>
                <a:spcPct val="115000"/>
              </a:lnSpc>
              <a:spcBef>
                <a:spcPts val="0"/>
              </a:spcBef>
              <a:spcAft>
                <a:spcPts val="0"/>
              </a:spcAft>
              <a:buClr>
                <a:srgbClr val="000000"/>
              </a:buClr>
              <a:buSzPts val="1600"/>
              <a:buFont typeface="Arial"/>
              <a:buNone/>
            </a:pPr>
            <a:endParaRPr sz="1600">
              <a:solidFill>
                <a:srgbClr val="434343"/>
              </a:solidFill>
              <a:latin typeface="Barlow Condensed"/>
              <a:ea typeface="Barlow Condensed"/>
              <a:cs typeface="Barlow Condensed"/>
              <a:sym typeface="Barlow Condensed"/>
            </a:endParaRPr>
          </a:p>
          <a:p>
            <a:pPr marL="0" marR="0" lvl="0" indent="0" algn="l" rtl="0">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Then, we supplied them with a prototype to get an initial feedback and remarks in order to make the needed modifications.</a:t>
            </a:r>
            <a:endParaRPr sz="1600">
              <a:solidFill>
                <a:srgbClr val="434343"/>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Their close involvement resulted in a final product that met their needs and garnered positive feedback upon the final  product.</a:t>
            </a:r>
            <a:endParaRPr sz="1600">
              <a:solidFill>
                <a:srgbClr val="434343"/>
              </a:solidFill>
              <a:latin typeface="Barlow Condensed"/>
              <a:ea typeface="Barlow Condensed"/>
              <a:cs typeface="Barlow Condensed"/>
              <a:sym typeface="Barlow Condensed"/>
            </a:endParaRPr>
          </a:p>
        </p:txBody>
      </p:sp>
      <p:pic>
        <p:nvPicPr>
          <p:cNvPr id="412" name="Google Shape;412;p5"/>
          <p:cNvPicPr preferRelativeResize="0"/>
          <p:nvPr/>
        </p:nvPicPr>
        <p:blipFill rotWithShape="1">
          <a:blip r:embed="rId3">
            <a:alphaModFix/>
          </a:blip>
          <a:srcRect/>
          <a:stretch/>
        </p:blipFill>
        <p:spPr>
          <a:xfrm>
            <a:off x="3733037" y="4115200"/>
            <a:ext cx="1677926" cy="1028300"/>
          </a:xfrm>
          <a:prstGeom prst="rect">
            <a:avLst/>
          </a:prstGeom>
          <a:noFill/>
          <a:ln>
            <a:noFill/>
          </a:ln>
        </p:spPr>
      </p:pic>
      <p:sp>
        <p:nvSpPr>
          <p:cNvPr id="413" name="Google Shape;413;p5"/>
          <p:cNvSpPr/>
          <p:nvPr/>
        </p:nvSpPr>
        <p:spPr>
          <a:xfrm>
            <a:off x="369600" y="3917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es" sz="2400" b="0" i="0" u="none" strike="noStrike" cap="none">
                <a:solidFill>
                  <a:srgbClr val="FF7C3E"/>
                </a:solidFill>
                <a:latin typeface="Denk One"/>
                <a:ea typeface="Denk One"/>
                <a:cs typeface="Denk One"/>
                <a:sym typeface="Denk One"/>
              </a:rPr>
              <a:t>Our Collaboration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417"/>
        <p:cNvGrpSpPr/>
        <p:nvPr/>
      </p:nvGrpSpPr>
      <p:grpSpPr>
        <a:xfrm>
          <a:off x="0" y="0"/>
          <a:ext cx="0" cy="0"/>
          <a:chOff x="0" y="0"/>
          <a:chExt cx="0" cy="0"/>
        </a:xfrm>
      </p:grpSpPr>
      <p:sp>
        <p:nvSpPr>
          <p:cNvPr id="418" name="Google Shape;418;p6"/>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
          <p:cNvSpPr txBox="1">
            <a:spLocks noGrp="1"/>
          </p:cNvSpPr>
          <p:nvPr>
            <p:ph type="ctrTitle"/>
          </p:nvPr>
        </p:nvSpPr>
        <p:spPr>
          <a:xfrm>
            <a:off x="2958475" y="397650"/>
            <a:ext cx="23985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The Problem</a:t>
            </a:r>
            <a:endParaRPr/>
          </a:p>
        </p:txBody>
      </p:sp>
      <p:sp>
        <p:nvSpPr>
          <p:cNvPr id="420" name="Google Shape;420;p6"/>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
          <p:cNvSpPr txBox="1"/>
          <p:nvPr/>
        </p:nvSpPr>
        <p:spPr>
          <a:xfrm>
            <a:off x="374450" y="1292225"/>
            <a:ext cx="5743200" cy="33864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Children with CCN face challenges in expressing themselves due to conditions like learning disabilities, autism spectrum disorder, brain injuries and more. </a:t>
            </a:r>
            <a:endParaRPr sz="1600" b="0" i="0" u="none" strike="noStrike" cap="none">
              <a:solidFill>
                <a:srgbClr val="434343"/>
              </a:solidFill>
              <a:latin typeface="Barlow Condensed"/>
              <a:ea typeface="Barlow Condensed"/>
              <a:cs typeface="Barlow Condensed"/>
              <a:sym typeface="Barlow Condensed"/>
            </a:endParaRPr>
          </a:p>
          <a:p>
            <a:pPr marL="45720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434343"/>
                </a:solidFill>
                <a:latin typeface="Barlow Condensed"/>
                <a:ea typeface="Barlow Condensed"/>
                <a:cs typeface="Barlow Condensed"/>
                <a:sym typeface="Barlow Condensed"/>
              </a:rPr>
              <a:t>These conditions hinder their ability to communicate effectively through conventional means.</a:t>
            </a: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330200" algn="l" rtl="0">
              <a:lnSpc>
                <a:spcPct val="100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Current solutions are expensive.</a:t>
            </a:r>
            <a:endParaRPr sz="1600" b="0" i="0" u="none" strike="noStrike" cap="none">
              <a:solidFill>
                <a:srgbClr val="434343"/>
              </a:solidFill>
              <a:latin typeface="Barlow Condensed"/>
              <a:ea typeface="Barlow Condensed"/>
              <a:cs typeface="Barlow Condensed"/>
              <a:sym typeface="Barlow Condensed"/>
            </a:endParaRPr>
          </a:p>
          <a:p>
            <a:pPr marL="457200" marR="0" lvl="0" indent="0" algn="l" rtl="0">
              <a:lnSpc>
                <a:spcPct val="100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Current solutions are impractical for children</a:t>
            </a:r>
            <a:endParaRPr sz="1600">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Barlow Condensed"/>
              <a:ea typeface="Barlow Condensed"/>
              <a:cs typeface="Barlow Condensed"/>
              <a:sym typeface="Barlow Condensed"/>
            </a:endParaRPr>
          </a:p>
          <a:p>
            <a:pPr marL="457200" marR="0" lvl="0" indent="-330200" algn="l" rtl="0">
              <a:lnSpc>
                <a:spcPct val="100000"/>
              </a:lnSpc>
              <a:spcBef>
                <a:spcPts val="0"/>
              </a:spcBef>
              <a:spcAft>
                <a:spcPts val="0"/>
              </a:spcAft>
              <a:buClr>
                <a:srgbClr val="434343"/>
              </a:buClr>
              <a:buSzPts val="1600"/>
              <a:buFont typeface="Barlow Condensed"/>
              <a:buChar char="●"/>
            </a:pPr>
            <a:r>
              <a:rPr lang="es" sz="1600" b="0" i="0" u="none" strike="noStrike" cap="none">
                <a:solidFill>
                  <a:srgbClr val="434343"/>
                </a:solidFill>
                <a:latin typeface="Barlow Condensed"/>
                <a:ea typeface="Barlow Condensed"/>
                <a:cs typeface="Barlow Condensed"/>
                <a:sym typeface="Barlow Condensed"/>
              </a:rPr>
              <a:t>Current solutions require the children to use their personal tablet device to access their custom boards.</a:t>
            </a:r>
            <a:endParaRPr sz="1600" b="0" i="0" u="none" strike="noStrike" cap="none">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pic>
        <p:nvPicPr>
          <p:cNvPr id="422" name="Google Shape;422;p6"/>
          <p:cNvPicPr preferRelativeResize="0"/>
          <p:nvPr/>
        </p:nvPicPr>
        <p:blipFill rotWithShape="1">
          <a:blip r:embed="rId3">
            <a:alphaModFix/>
          </a:blip>
          <a:srcRect/>
          <a:stretch/>
        </p:blipFill>
        <p:spPr>
          <a:xfrm>
            <a:off x="6330375" y="1204050"/>
            <a:ext cx="2813625" cy="281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DDDA">
            <a:alpha val="71760"/>
          </a:srgbClr>
        </a:solidFill>
        <a:effectLst/>
      </p:bgPr>
    </p:bg>
    <p:spTree>
      <p:nvGrpSpPr>
        <p:cNvPr id="1" name="Shape 426"/>
        <p:cNvGrpSpPr/>
        <p:nvPr/>
      </p:nvGrpSpPr>
      <p:grpSpPr>
        <a:xfrm>
          <a:off x="0" y="0"/>
          <a:ext cx="0" cy="0"/>
          <a:chOff x="0" y="0"/>
          <a:chExt cx="0" cy="0"/>
        </a:xfrm>
      </p:grpSpPr>
      <p:sp>
        <p:nvSpPr>
          <p:cNvPr id="427" name="Google Shape;427;g2d9f65c29dc_0_10"/>
          <p:cNvSpPr txBox="1">
            <a:spLocks noGrp="1"/>
          </p:cNvSpPr>
          <p:nvPr>
            <p:ph type="ctrTitle"/>
          </p:nvPr>
        </p:nvSpPr>
        <p:spPr>
          <a:xfrm>
            <a:off x="532475" y="2283175"/>
            <a:ext cx="74679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s"/>
              <a:t>Main Features</a:t>
            </a:r>
            <a:endParaRPr sz="5000"/>
          </a:p>
        </p:txBody>
      </p:sp>
      <p:sp>
        <p:nvSpPr>
          <p:cNvPr id="428" name="Google Shape;428;g2d9f65c29dc_0_10"/>
          <p:cNvSpPr txBox="1">
            <a:spLocks noGrp="1"/>
          </p:cNvSpPr>
          <p:nvPr>
            <p:ph type="title" idx="2"/>
          </p:nvPr>
        </p:nvSpPr>
        <p:spPr>
          <a:xfrm>
            <a:off x="532470" y="1528325"/>
            <a:ext cx="26670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7200"/>
              <a:buNone/>
            </a:pPr>
            <a:r>
              <a:rPr lang="es" sz="9600">
                <a:solidFill>
                  <a:srgbClr val="FF7C3E"/>
                </a:solidFill>
              </a:rPr>
              <a:t>0</a:t>
            </a:r>
            <a:r>
              <a:rPr lang="es" sz="9600"/>
              <a:t>2</a:t>
            </a:r>
            <a:endParaRPr sz="9600">
              <a:solidFill>
                <a:srgbClr val="FF7C3E"/>
              </a:solidFill>
            </a:endParaRPr>
          </a:p>
        </p:txBody>
      </p:sp>
      <p:pic>
        <p:nvPicPr>
          <p:cNvPr id="429" name="Google Shape;429;g2d9f65c29dc_0_10"/>
          <p:cNvPicPr preferRelativeResize="0"/>
          <p:nvPr/>
        </p:nvPicPr>
        <p:blipFill>
          <a:blip r:embed="rId3">
            <a:alphaModFix/>
          </a:blip>
          <a:stretch>
            <a:fillRect/>
          </a:stretch>
        </p:blipFill>
        <p:spPr>
          <a:xfrm>
            <a:off x="6692023" y="1431725"/>
            <a:ext cx="1308350" cy="130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5DDDA">
            <a:alpha val="71764"/>
          </a:srgbClr>
        </a:solidFill>
        <a:effectLst/>
      </p:bgPr>
    </p:bg>
    <p:spTree>
      <p:nvGrpSpPr>
        <p:cNvPr id="1" name="Shape 433"/>
        <p:cNvGrpSpPr/>
        <p:nvPr/>
      </p:nvGrpSpPr>
      <p:grpSpPr>
        <a:xfrm>
          <a:off x="0" y="0"/>
          <a:ext cx="0" cy="0"/>
          <a:chOff x="0" y="0"/>
          <a:chExt cx="0" cy="0"/>
        </a:xfrm>
      </p:grpSpPr>
      <p:sp>
        <p:nvSpPr>
          <p:cNvPr id="434" name="Google Shape;434;p7"/>
          <p:cNvSpPr/>
          <p:nvPr/>
        </p:nvSpPr>
        <p:spPr>
          <a:xfrm>
            <a:off x="296175" y="13034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
          <p:cNvSpPr/>
          <p:nvPr/>
        </p:nvSpPr>
        <p:spPr>
          <a:xfrm>
            <a:off x="6239475" y="1314575"/>
            <a:ext cx="2539800" cy="3421500"/>
          </a:xfrm>
          <a:prstGeom prst="rect">
            <a:avLst/>
          </a:prstGeom>
          <a:solidFill>
            <a:srgbClr val="FBF3F5"/>
          </a:solid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
          <p:cNvSpPr txBox="1">
            <a:spLocks noGrp="1"/>
          </p:cNvSpPr>
          <p:nvPr>
            <p:ph type="subTitle" idx="5"/>
          </p:nvPr>
        </p:nvSpPr>
        <p:spPr>
          <a:xfrm flipH="1">
            <a:off x="6277125" y="1965800"/>
            <a:ext cx="2539800" cy="120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s"/>
              <a:t>Supporting both iOS and Android platforms</a:t>
            </a:r>
            <a:endParaRPr/>
          </a:p>
          <a:p>
            <a:pPr marL="457200" lvl="0" indent="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Char char="●"/>
            </a:pPr>
            <a:r>
              <a:rPr lang="es"/>
              <a:t>Customized for both tablets and mobiles</a:t>
            </a:r>
            <a:endParaRPr/>
          </a:p>
        </p:txBody>
      </p:sp>
      <p:sp>
        <p:nvSpPr>
          <p:cNvPr id="437" name="Google Shape;437;p7"/>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
          <p:cNvSpPr txBox="1">
            <a:spLocks noGrp="1"/>
          </p:cNvSpPr>
          <p:nvPr>
            <p:ph type="ctrTitle"/>
          </p:nvPr>
        </p:nvSpPr>
        <p:spPr>
          <a:xfrm>
            <a:off x="733375" y="397650"/>
            <a:ext cx="4728300" cy="591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s"/>
              <a:t>Main Features</a:t>
            </a:r>
            <a:endParaRPr/>
          </a:p>
        </p:txBody>
      </p:sp>
      <p:pic>
        <p:nvPicPr>
          <p:cNvPr id="439" name="Google Shape;439;p7"/>
          <p:cNvPicPr preferRelativeResize="0"/>
          <p:nvPr/>
        </p:nvPicPr>
        <p:blipFill rotWithShape="1">
          <a:blip r:embed="rId3">
            <a:alphaModFix/>
          </a:blip>
          <a:srcRect l="23772"/>
          <a:stretch/>
        </p:blipFill>
        <p:spPr>
          <a:xfrm>
            <a:off x="6777459" y="1312185"/>
            <a:ext cx="1583344" cy="651225"/>
          </a:xfrm>
          <a:prstGeom prst="rect">
            <a:avLst/>
          </a:prstGeom>
          <a:noFill/>
          <a:ln>
            <a:noFill/>
          </a:ln>
        </p:spPr>
      </p:pic>
      <p:sp>
        <p:nvSpPr>
          <p:cNvPr id="440" name="Google Shape;440;p7"/>
          <p:cNvSpPr txBox="1">
            <a:spLocks noGrp="1"/>
          </p:cNvSpPr>
          <p:nvPr>
            <p:ph type="subTitle" idx="6"/>
          </p:nvPr>
        </p:nvSpPr>
        <p:spPr>
          <a:xfrm flipH="1">
            <a:off x="6277024" y="1469612"/>
            <a:ext cx="2539800" cy="57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s" sz="1200"/>
              <a:t>Cross Platform Application</a:t>
            </a:r>
            <a:endParaRPr sz="1200" b="0"/>
          </a:p>
        </p:txBody>
      </p:sp>
      <p:sp>
        <p:nvSpPr>
          <p:cNvPr id="441" name="Google Shape;441;p7"/>
          <p:cNvSpPr/>
          <p:nvPr/>
        </p:nvSpPr>
        <p:spPr>
          <a:xfrm>
            <a:off x="402700" y="1314575"/>
            <a:ext cx="2577300" cy="3421500"/>
          </a:xfrm>
          <a:prstGeom prst="rect">
            <a:avLst/>
          </a:prstGeom>
          <a:solidFill>
            <a:srgbClr val="FBF3F5"/>
          </a:solidFill>
          <a:ln w="9525" cap="flat" cmpd="sng">
            <a:solidFill>
              <a:srgbClr val="FBF3F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7"/>
          <p:cNvSpPr txBox="1">
            <a:spLocks noGrp="1"/>
          </p:cNvSpPr>
          <p:nvPr>
            <p:ph type="subTitle" idx="5"/>
          </p:nvPr>
        </p:nvSpPr>
        <p:spPr>
          <a:xfrm flipH="1">
            <a:off x="440325" y="1965800"/>
            <a:ext cx="2539800" cy="16392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s" sz="1000"/>
              <a:t>Accessibility to the customized communication board from  any device the application is installed on</a:t>
            </a:r>
            <a:endParaRPr sz="1000"/>
          </a:p>
          <a:p>
            <a:pPr marL="457200" lvl="0" indent="0" algn="l" rtl="0">
              <a:lnSpc>
                <a:spcPct val="100000"/>
              </a:lnSpc>
              <a:spcBef>
                <a:spcPts val="0"/>
              </a:spcBef>
              <a:spcAft>
                <a:spcPts val="0"/>
              </a:spcAft>
              <a:buSzPts val="1200"/>
              <a:buNone/>
            </a:pPr>
            <a:endParaRPr sz="1000"/>
          </a:p>
          <a:p>
            <a:pPr marL="457200" lvl="0" indent="-292100" algn="l" rtl="0">
              <a:lnSpc>
                <a:spcPct val="100000"/>
              </a:lnSpc>
              <a:spcBef>
                <a:spcPts val="0"/>
              </a:spcBef>
              <a:spcAft>
                <a:spcPts val="0"/>
              </a:spcAft>
              <a:buSzPts val="1000"/>
              <a:buChar char="●"/>
            </a:pPr>
            <a:r>
              <a:rPr lang="es" sz="1000"/>
              <a:t>Allowing multiple users to be logged-in to the same device simultaneously </a:t>
            </a:r>
            <a:endParaRPr sz="1000"/>
          </a:p>
          <a:p>
            <a:pPr marL="0" lvl="0" indent="0" algn="l" rtl="0">
              <a:lnSpc>
                <a:spcPct val="100000"/>
              </a:lnSpc>
              <a:spcBef>
                <a:spcPts val="0"/>
              </a:spcBef>
              <a:spcAft>
                <a:spcPts val="0"/>
              </a:spcAft>
              <a:buSzPts val="1200"/>
              <a:buNone/>
            </a:pPr>
            <a:endParaRPr sz="1000"/>
          </a:p>
        </p:txBody>
      </p:sp>
      <p:sp>
        <p:nvSpPr>
          <p:cNvPr id="443" name="Google Shape;443;p7"/>
          <p:cNvSpPr txBox="1">
            <a:spLocks noGrp="1"/>
          </p:cNvSpPr>
          <p:nvPr>
            <p:ph type="subTitle" idx="6"/>
          </p:nvPr>
        </p:nvSpPr>
        <p:spPr>
          <a:xfrm flipH="1">
            <a:off x="440224" y="1469612"/>
            <a:ext cx="2440500" cy="57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s"/>
              <a:t>Users Profiles</a:t>
            </a:r>
            <a:endParaRPr b="0"/>
          </a:p>
        </p:txBody>
      </p:sp>
      <p:pic>
        <p:nvPicPr>
          <p:cNvPr id="444" name="Google Shape;444;p7"/>
          <p:cNvPicPr preferRelativeResize="0"/>
          <p:nvPr/>
        </p:nvPicPr>
        <p:blipFill rotWithShape="1">
          <a:blip r:embed="rId4">
            <a:alphaModFix/>
          </a:blip>
          <a:srcRect t="16172"/>
          <a:stretch/>
        </p:blipFill>
        <p:spPr>
          <a:xfrm>
            <a:off x="440225" y="3505200"/>
            <a:ext cx="2490150" cy="1178000"/>
          </a:xfrm>
          <a:prstGeom prst="rect">
            <a:avLst/>
          </a:prstGeom>
          <a:noFill/>
          <a:ln w="9525" cap="flat" cmpd="sng">
            <a:solidFill>
              <a:srgbClr val="FBF3F5"/>
            </a:solidFill>
            <a:prstDash val="solid"/>
            <a:round/>
            <a:headEnd type="none" w="sm" len="sm"/>
            <a:tailEnd type="none" w="sm" len="sm"/>
          </a:ln>
        </p:spPr>
      </p:pic>
      <p:sp>
        <p:nvSpPr>
          <p:cNvPr id="445" name="Google Shape;445;p7"/>
          <p:cNvSpPr/>
          <p:nvPr/>
        </p:nvSpPr>
        <p:spPr>
          <a:xfrm>
            <a:off x="3361125" y="1314575"/>
            <a:ext cx="2539800" cy="34215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
          <p:cNvSpPr txBox="1">
            <a:spLocks noGrp="1"/>
          </p:cNvSpPr>
          <p:nvPr>
            <p:ph type="subTitle" idx="6"/>
          </p:nvPr>
        </p:nvSpPr>
        <p:spPr>
          <a:xfrm flipH="1">
            <a:off x="3457624" y="1469612"/>
            <a:ext cx="2440500" cy="57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s"/>
              <a:t>Communication Board</a:t>
            </a:r>
            <a:endParaRPr b="0"/>
          </a:p>
        </p:txBody>
      </p:sp>
      <p:pic>
        <p:nvPicPr>
          <p:cNvPr id="447" name="Google Shape;447;p7"/>
          <p:cNvPicPr preferRelativeResize="0"/>
          <p:nvPr/>
        </p:nvPicPr>
        <p:blipFill rotWithShape="1">
          <a:blip r:embed="rId5">
            <a:alphaModFix/>
          </a:blip>
          <a:srcRect/>
          <a:stretch/>
        </p:blipFill>
        <p:spPr>
          <a:xfrm flipH="1">
            <a:off x="8280050" y="166900"/>
            <a:ext cx="387350" cy="387350"/>
          </a:xfrm>
          <a:prstGeom prst="rect">
            <a:avLst/>
          </a:prstGeom>
          <a:noFill/>
          <a:ln>
            <a:noFill/>
          </a:ln>
        </p:spPr>
      </p:pic>
      <p:pic>
        <p:nvPicPr>
          <p:cNvPr id="448" name="Google Shape;448;p7"/>
          <p:cNvPicPr preferRelativeResize="0"/>
          <p:nvPr/>
        </p:nvPicPr>
        <p:blipFill rotWithShape="1">
          <a:blip r:embed="rId5">
            <a:alphaModFix/>
          </a:blip>
          <a:srcRect/>
          <a:stretch/>
        </p:blipFill>
        <p:spPr>
          <a:xfrm flipH="1">
            <a:off x="8664525" y="423275"/>
            <a:ext cx="237825" cy="237825"/>
          </a:xfrm>
          <a:prstGeom prst="rect">
            <a:avLst/>
          </a:prstGeom>
          <a:noFill/>
          <a:ln>
            <a:noFill/>
          </a:ln>
        </p:spPr>
      </p:pic>
      <p:sp>
        <p:nvSpPr>
          <p:cNvPr id="449" name="Google Shape;449;p7"/>
          <p:cNvSpPr txBox="1"/>
          <p:nvPr/>
        </p:nvSpPr>
        <p:spPr>
          <a:xfrm>
            <a:off x="2289450" y="4724950"/>
            <a:ext cx="4260300" cy="4002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00000"/>
              </a:lnSpc>
              <a:spcBef>
                <a:spcPts val="0"/>
              </a:spcBef>
              <a:spcAft>
                <a:spcPts val="0"/>
              </a:spcAft>
              <a:buClr>
                <a:srgbClr val="000000"/>
              </a:buClr>
              <a:buSzPts val="1400"/>
              <a:buFont typeface="Barlow Semi Condensed Light"/>
              <a:buChar char="●"/>
            </a:pPr>
            <a:r>
              <a:rPr lang="es" sz="1400" b="0" i="0" u="none" strike="noStrike" cap="none">
                <a:solidFill>
                  <a:srgbClr val="000000"/>
                </a:solidFill>
                <a:latin typeface="Barlow Semi Condensed Light"/>
                <a:ea typeface="Barlow Semi Condensed Light"/>
                <a:cs typeface="Barlow Semi Condensed Light"/>
                <a:sym typeface="Barlow Semi Condensed Light"/>
              </a:rPr>
              <a:t>The GUI is designed to be child-user-friendly</a:t>
            </a:r>
            <a:endParaRPr sz="1400" b="0" i="0" u="none" strike="noStrike" cap="none">
              <a:solidFill>
                <a:srgbClr val="000000"/>
              </a:solidFill>
              <a:latin typeface="Barlow Semi Condensed Light"/>
              <a:ea typeface="Barlow Semi Condensed Light"/>
              <a:cs typeface="Barlow Semi Condensed Light"/>
              <a:sym typeface="Barlow Semi Condensed Light"/>
            </a:endParaRPr>
          </a:p>
        </p:txBody>
      </p:sp>
      <p:pic>
        <p:nvPicPr>
          <p:cNvPr id="450" name="Google Shape;450;p7" descr="A green android and apple logo&#10;&#10;Description automatically generated"/>
          <p:cNvPicPr preferRelativeResize="0"/>
          <p:nvPr/>
        </p:nvPicPr>
        <p:blipFill rotWithShape="1">
          <a:blip r:embed="rId6">
            <a:alphaModFix/>
          </a:blip>
          <a:srcRect/>
          <a:stretch/>
        </p:blipFill>
        <p:spPr>
          <a:xfrm>
            <a:off x="6515477" y="3360813"/>
            <a:ext cx="2062893" cy="1375262"/>
          </a:xfrm>
          <a:prstGeom prst="rect">
            <a:avLst/>
          </a:prstGeom>
          <a:noFill/>
          <a:ln>
            <a:noFill/>
          </a:ln>
        </p:spPr>
      </p:pic>
      <p:pic>
        <p:nvPicPr>
          <p:cNvPr id="451" name="Google Shape;451;p7" descr="A tablet with a stylus&#10;&#10;Description automatically generated"/>
          <p:cNvPicPr preferRelativeResize="0"/>
          <p:nvPr/>
        </p:nvPicPr>
        <p:blipFill rotWithShape="1">
          <a:blip r:embed="rId7">
            <a:alphaModFix/>
          </a:blip>
          <a:srcRect/>
          <a:stretch/>
        </p:blipFill>
        <p:spPr>
          <a:xfrm>
            <a:off x="6314572" y="3353141"/>
            <a:ext cx="736607" cy="627682"/>
          </a:xfrm>
          <a:prstGeom prst="rect">
            <a:avLst/>
          </a:prstGeom>
          <a:noFill/>
          <a:ln>
            <a:noFill/>
          </a:ln>
        </p:spPr>
      </p:pic>
      <p:pic>
        <p:nvPicPr>
          <p:cNvPr id="452" name="Google Shape;452;p7" descr="A white cell phone with a colorful screen&#10;&#10;Description automatically generated"/>
          <p:cNvPicPr preferRelativeResize="0"/>
          <p:nvPr/>
        </p:nvPicPr>
        <p:blipFill rotWithShape="1">
          <a:blip r:embed="rId8">
            <a:alphaModFix/>
          </a:blip>
          <a:srcRect/>
          <a:stretch/>
        </p:blipFill>
        <p:spPr>
          <a:xfrm>
            <a:off x="8217972" y="3398523"/>
            <a:ext cx="561277" cy="492828"/>
          </a:xfrm>
          <a:prstGeom prst="rect">
            <a:avLst/>
          </a:prstGeom>
          <a:noFill/>
          <a:ln>
            <a:noFill/>
          </a:ln>
        </p:spPr>
      </p:pic>
      <p:pic>
        <p:nvPicPr>
          <p:cNvPr id="453" name="Google Shape;453;p7"/>
          <p:cNvPicPr preferRelativeResize="0"/>
          <p:nvPr/>
        </p:nvPicPr>
        <p:blipFill>
          <a:blip r:embed="rId9">
            <a:alphaModFix/>
          </a:blip>
          <a:stretch>
            <a:fillRect/>
          </a:stretch>
        </p:blipFill>
        <p:spPr>
          <a:xfrm>
            <a:off x="6036450" y="4497475"/>
            <a:ext cx="627675" cy="627675"/>
          </a:xfrm>
          <a:prstGeom prst="rect">
            <a:avLst/>
          </a:prstGeom>
          <a:noFill/>
          <a:ln>
            <a:noFill/>
          </a:ln>
        </p:spPr>
      </p:pic>
      <p:pic>
        <p:nvPicPr>
          <p:cNvPr id="454" name="Google Shape;454;p7"/>
          <p:cNvPicPr preferRelativeResize="0"/>
          <p:nvPr/>
        </p:nvPicPr>
        <p:blipFill rotWithShape="1">
          <a:blip r:embed="rId10">
            <a:alphaModFix/>
          </a:blip>
          <a:srcRect b="2400"/>
          <a:stretch/>
        </p:blipFill>
        <p:spPr>
          <a:xfrm>
            <a:off x="3364725" y="2738500"/>
            <a:ext cx="2539800" cy="1721275"/>
          </a:xfrm>
          <a:prstGeom prst="rect">
            <a:avLst/>
          </a:prstGeom>
          <a:noFill/>
          <a:ln>
            <a:noFill/>
          </a:ln>
          <a:effectLst>
            <a:outerShdw blurRad="57150" dist="19050" dir="5400000" algn="bl" rotWithShape="0">
              <a:srgbClr val="000000">
                <a:alpha val="50000"/>
              </a:srgbClr>
            </a:outerShdw>
          </a:effectLst>
        </p:spPr>
      </p:pic>
      <p:sp>
        <p:nvSpPr>
          <p:cNvPr id="455" name="Google Shape;455;p7"/>
          <p:cNvSpPr txBox="1">
            <a:spLocks noGrp="1"/>
          </p:cNvSpPr>
          <p:nvPr>
            <p:ph type="subTitle" idx="5"/>
          </p:nvPr>
        </p:nvSpPr>
        <p:spPr>
          <a:xfrm flipH="1">
            <a:off x="3358725" y="1965800"/>
            <a:ext cx="2539800" cy="6276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s" sz="1000"/>
              <a:t>Variety of communication board types for diverse subjects</a:t>
            </a:r>
            <a:endParaRPr sz="1000"/>
          </a:p>
          <a:p>
            <a:pPr marL="0" lvl="0" indent="0" algn="l" rtl="0">
              <a:lnSpc>
                <a:spcPct val="100000"/>
              </a:lnSpc>
              <a:spcBef>
                <a:spcPts val="0"/>
              </a:spcBef>
              <a:spcAft>
                <a:spcPts val="0"/>
              </a:spcAft>
              <a:buSzPts val="1200"/>
              <a:buNone/>
            </a:pPr>
            <a:endParaRPr sz="1000"/>
          </a:p>
        </p:txBody>
      </p:sp>
    </p:spTree>
  </p:cSld>
  <p:clrMapOvr>
    <a:masterClrMapping/>
  </p:clrMapOvr>
</p:sld>
</file>

<file path=ppt/theme/theme1.xml><?xml version="1.0" encoding="utf-8"?>
<a:theme xmlns:a="http://schemas.openxmlformats.org/drawingml/2006/main" name="Language School Newsletter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995</Words>
  <Application>Microsoft Office PowerPoint</Application>
  <PresentationFormat>On-screen Show (16:9)</PresentationFormat>
  <Paragraphs>151</Paragraphs>
  <Slides>22</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Barlow Condensed</vt:lpstr>
      <vt:lpstr>Fira Sans Extra Condensed</vt:lpstr>
      <vt:lpstr>Barlow Semi Condensed</vt:lpstr>
      <vt:lpstr>Oxygen Light</vt:lpstr>
      <vt:lpstr>Arial</vt:lpstr>
      <vt:lpstr>Barlow Semi Condensed Light</vt:lpstr>
      <vt:lpstr>Barlow</vt:lpstr>
      <vt:lpstr>Georgia</vt:lpstr>
      <vt:lpstr>Denk One</vt:lpstr>
      <vt:lpstr>Language School Newsletter By Slidesgo</vt:lpstr>
      <vt:lpstr>Simple Light</vt:lpstr>
      <vt:lpstr>Diburnik</vt:lpstr>
      <vt:lpstr>INTRODUCTION</vt:lpstr>
      <vt:lpstr>PowerPoint Presentation</vt:lpstr>
      <vt:lpstr>What is a Communication Board ?</vt:lpstr>
      <vt:lpstr>Colorful Semantics (CS)</vt:lpstr>
      <vt:lpstr>PowerPoint Presentation</vt:lpstr>
      <vt:lpstr>The Problem</vt:lpstr>
      <vt:lpstr>Main Features</vt:lpstr>
      <vt:lpstr>Main Features</vt:lpstr>
      <vt:lpstr>Main Features</vt:lpstr>
      <vt:lpstr>Main Features</vt:lpstr>
      <vt:lpstr>Technologies Used</vt:lpstr>
      <vt:lpstr>Technologies Used</vt:lpstr>
      <vt:lpstr>Achievements</vt:lpstr>
      <vt:lpstr>Achievements</vt:lpstr>
      <vt:lpstr>Achievements</vt:lpstr>
      <vt:lpstr>Challenges</vt:lpstr>
      <vt:lpstr>Challenges</vt:lpstr>
      <vt:lpstr>Challenges</vt:lpstr>
      <vt:lpstr>Demo</vt:lpstr>
      <vt:lpstr>Demo</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Diburnik</dc:title>
  <cp:lastModifiedBy>Sharon Sniti</cp:lastModifiedBy>
  <cp:revision>2</cp:revision>
  <dcterms:modified xsi:type="dcterms:W3CDTF">2024-05-07T17:27:46Z</dcterms:modified>
</cp:coreProperties>
</file>